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18"/>
  </p:notesMasterIdLst>
  <p:handoutMasterIdLst>
    <p:handoutMasterId r:id="rId19"/>
  </p:handoutMasterIdLst>
  <p:sldIdLst>
    <p:sldId id="256" r:id="rId2"/>
    <p:sldId id="276" r:id="rId3"/>
    <p:sldId id="279" r:id="rId4"/>
    <p:sldId id="278" r:id="rId5"/>
    <p:sldId id="284" r:id="rId6"/>
    <p:sldId id="286" r:id="rId7"/>
    <p:sldId id="287" r:id="rId8"/>
    <p:sldId id="280" r:id="rId9"/>
    <p:sldId id="282" r:id="rId10"/>
    <p:sldId id="283" r:id="rId11"/>
    <p:sldId id="285" r:id="rId12"/>
    <p:sldId id="288" r:id="rId13"/>
    <p:sldId id="289" r:id="rId14"/>
    <p:sldId id="274" r:id="rId15"/>
    <p:sldId id="275" r:id="rId16"/>
    <p:sldId id="290"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A8C74"/>
    <a:srgbClr val="EC32B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84" autoAdjust="0"/>
    <p:restoredTop sz="94674" autoAdjust="0"/>
  </p:normalViewPr>
  <p:slideViewPr>
    <p:cSldViewPr snapToGrid="0">
      <p:cViewPr varScale="1">
        <p:scale>
          <a:sx n="102" d="100"/>
          <a:sy n="102" d="100"/>
        </p:scale>
        <p:origin x="870" y="108"/>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esari Erika" userId="be637427-8dfa-420e-b164-86f9cab8c1cd" providerId="ADAL" clId="{4733EE64-B236-4607-9DC6-86010B8084C0}"/>
    <pc:docChg chg="undo custSel addSld delSld modSld sldOrd">
      <pc:chgData name="Cesari Erika" userId="be637427-8dfa-420e-b164-86f9cab8c1cd" providerId="ADAL" clId="{4733EE64-B236-4607-9DC6-86010B8084C0}" dt="2023-10-22T15:20:01.746" v="8369" actId="20577"/>
      <pc:docMkLst>
        <pc:docMk/>
      </pc:docMkLst>
      <pc:sldChg chg="modSp">
        <pc:chgData name="Cesari Erika" userId="be637427-8dfa-420e-b164-86f9cab8c1cd" providerId="ADAL" clId="{4733EE64-B236-4607-9DC6-86010B8084C0}" dt="2023-10-10T18:54:42.867" v="151" actId="20577"/>
        <pc:sldMkLst>
          <pc:docMk/>
          <pc:sldMk cId="1888536466" sldId="256"/>
        </pc:sldMkLst>
        <pc:spChg chg="mod">
          <ac:chgData name="Cesari Erika" userId="be637427-8dfa-420e-b164-86f9cab8c1cd" providerId="ADAL" clId="{4733EE64-B236-4607-9DC6-86010B8084C0}" dt="2023-10-10T18:54:29.810" v="124" actId="20577"/>
          <ac:spMkLst>
            <pc:docMk/>
            <pc:sldMk cId="1888536466" sldId="256"/>
            <ac:spMk id="5" creationId="{76C92056-25B2-8C71-2E46-37E859850A53}"/>
          </ac:spMkLst>
        </pc:spChg>
        <pc:spChg chg="mod">
          <ac:chgData name="Cesari Erika" userId="be637427-8dfa-420e-b164-86f9cab8c1cd" providerId="ADAL" clId="{4733EE64-B236-4607-9DC6-86010B8084C0}" dt="2023-10-10T18:53:57.932" v="59" actId="20577"/>
          <ac:spMkLst>
            <pc:docMk/>
            <pc:sldMk cId="1888536466" sldId="256"/>
            <ac:spMk id="6" creationId="{1C5C3C35-C1B6-2521-A914-E723FE26F63C}"/>
          </ac:spMkLst>
        </pc:spChg>
        <pc:spChg chg="mod">
          <ac:chgData name="Cesari Erika" userId="be637427-8dfa-420e-b164-86f9cab8c1cd" providerId="ADAL" clId="{4733EE64-B236-4607-9DC6-86010B8084C0}" dt="2023-10-10T18:54:36.354" v="136" actId="20577"/>
          <ac:spMkLst>
            <pc:docMk/>
            <pc:sldMk cId="1888536466" sldId="256"/>
            <ac:spMk id="7" creationId="{9981E8F7-78E6-4A44-AF97-B6AC3B8851C2}"/>
          </ac:spMkLst>
        </pc:spChg>
        <pc:spChg chg="mod">
          <ac:chgData name="Cesari Erika" userId="be637427-8dfa-420e-b164-86f9cab8c1cd" providerId="ADAL" clId="{4733EE64-B236-4607-9DC6-86010B8084C0}" dt="2023-10-10T18:54:42.867" v="151" actId="20577"/>
          <ac:spMkLst>
            <pc:docMk/>
            <pc:sldMk cId="1888536466" sldId="256"/>
            <ac:spMk id="8" creationId="{653A6E69-9859-7BB5-5827-B149E3D97C56}"/>
          </ac:spMkLst>
        </pc:spChg>
      </pc:sldChg>
      <pc:sldChg chg="addSp delSp modSp">
        <pc:chgData name="Cesari Erika" userId="be637427-8dfa-420e-b164-86f9cab8c1cd" providerId="ADAL" clId="{4733EE64-B236-4607-9DC6-86010B8084C0}" dt="2023-10-21T10:11:14.343" v="4886" actId="478"/>
        <pc:sldMkLst>
          <pc:docMk/>
          <pc:sldMk cId="74408427" sldId="258"/>
        </pc:sldMkLst>
        <pc:spChg chg="add del mod">
          <ac:chgData name="Cesari Erika" userId="be637427-8dfa-420e-b164-86f9cab8c1cd" providerId="ADAL" clId="{4733EE64-B236-4607-9DC6-86010B8084C0}" dt="2023-10-21T10:11:14.343" v="4886" actId="478"/>
          <ac:spMkLst>
            <pc:docMk/>
            <pc:sldMk cId="74408427" sldId="258"/>
            <ac:spMk id="2" creationId="{BD0C4F8B-09AB-420D-A55C-2DEF680D17F6}"/>
          </ac:spMkLst>
        </pc:spChg>
        <pc:spChg chg="mod">
          <ac:chgData name="Cesari Erika" userId="be637427-8dfa-420e-b164-86f9cab8c1cd" providerId="ADAL" clId="{4733EE64-B236-4607-9DC6-86010B8084C0}" dt="2023-10-10T18:55:39.265" v="161" actId="20577"/>
          <ac:spMkLst>
            <pc:docMk/>
            <pc:sldMk cId="74408427" sldId="258"/>
            <ac:spMk id="12" creationId="{ABB9F5BE-25B5-5B44-53A4-9C6F2B2895F3}"/>
          </ac:spMkLst>
        </pc:spChg>
        <pc:spChg chg="mod">
          <ac:chgData name="Cesari Erika" userId="be637427-8dfa-420e-b164-86f9cab8c1cd" providerId="ADAL" clId="{4733EE64-B236-4607-9DC6-86010B8084C0}" dt="2023-10-21T09:57:31.901" v="4630" actId="1076"/>
          <ac:spMkLst>
            <pc:docMk/>
            <pc:sldMk cId="74408427" sldId="258"/>
            <ac:spMk id="14" creationId="{5D9AE48F-27A2-C39A-15DE-83D1315CEC9D}"/>
          </ac:spMkLst>
        </pc:spChg>
        <pc:picChg chg="add mod">
          <ac:chgData name="Cesari Erika" userId="be637427-8dfa-420e-b164-86f9cab8c1cd" providerId="ADAL" clId="{4733EE64-B236-4607-9DC6-86010B8084C0}" dt="2023-10-21T09:56:33.180" v="4579" actId="1076"/>
          <ac:picMkLst>
            <pc:docMk/>
            <pc:sldMk cId="74408427" sldId="258"/>
            <ac:picMk id="3" creationId="{A9685B03-A207-4BA0-8F0E-88911C9601C0}"/>
          </ac:picMkLst>
        </pc:picChg>
      </pc:sldChg>
      <pc:sldChg chg="addSp modSp">
        <pc:chgData name="Cesari Erika" userId="be637427-8dfa-420e-b164-86f9cab8c1cd" providerId="ADAL" clId="{4733EE64-B236-4607-9DC6-86010B8084C0}" dt="2023-10-22T15:14:43.150" v="8325" actId="20577"/>
        <pc:sldMkLst>
          <pc:docMk/>
          <pc:sldMk cId="2956225741" sldId="259"/>
        </pc:sldMkLst>
        <pc:spChg chg="add mod">
          <ac:chgData name="Cesari Erika" userId="be637427-8dfa-420e-b164-86f9cab8c1cd" providerId="ADAL" clId="{4733EE64-B236-4607-9DC6-86010B8084C0}" dt="2023-10-22T12:29:18.202" v="5578" actId="207"/>
          <ac:spMkLst>
            <pc:docMk/>
            <pc:sldMk cId="2956225741" sldId="259"/>
            <ac:spMk id="2" creationId="{7B31222F-DDF7-4649-BBAB-7E4FABF01437}"/>
          </ac:spMkLst>
        </pc:spChg>
        <pc:spChg chg="add mod">
          <ac:chgData name="Cesari Erika" userId="be637427-8dfa-420e-b164-86f9cab8c1cd" providerId="ADAL" clId="{4733EE64-B236-4607-9DC6-86010B8084C0}" dt="2023-10-22T12:28:59.211" v="5575" actId="208"/>
          <ac:spMkLst>
            <pc:docMk/>
            <pc:sldMk cId="2956225741" sldId="259"/>
            <ac:spMk id="3" creationId="{9BDBBA83-3C7C-430C-8617-7B38E90AA5E9}"/>
          </ac:spMkLst>
        </pc:spChg>
        <pc:spChg chg="mod">
          <ac:chgData name="Cesari Erika" userId="be637427-8dfa-420e-b164-86f9cab8c1cd" providerId="ADAL" clId="{4733EE64-B236-4607-9DC6-86010B8084C0}" dt="2023-10-10T19:04:45.386" v="440" actId="1076"/>
          <ac:spMkLst>
            <pc:docMk/>
            <pc:sldMk cId="2956225741" sldId="259"/>
            <ac:spMk id="12" creationId="{ABB9F5BE-25B5-5B44-53A4-9C6F2B2895F3}"/>
          </ac:spMkLst>
        </pc:spChg>
        <pc:spChg chg="mod">
          <ac:chgData name="Cesari Erika" userId="be637427-8dfa-420e-b164-86f9cab8c1cd" providerId="ADAL" clId="{4733EE64-B236-4607-9DC6-86010B8084C0}" dt="2023-10-22T15:14:43.150" v="8325" actId="20577"/>
          <ac:spMkLst>
            <pc:docMk/>
            <pc:sldMk cId="2956225741" sldId="259"/>
            <ac:spMk id="14" creationId="{5D9AE48F-27A2-C39A-15DE-83D1315CEC9D}"/>
          </ac:spMkLst>
        </pc:spChg>
      </pc:sldChg>
      <pc:sldChg chg="addSp modSp add">
        <pc:chgData name="Cesari Erika" userId="be637427-8dfa-420e-b164-86f9cab8c1cd" providerId="ADAL" clId="{4733EE64-B236-4607-9DC6-86010B8084C0}" dt="2023-10-22T12:27:38.641" v="5570" actId="115"/>
        <pc:sldMkLst>
          <pc:docMk/>
          <pc:sldMk cId="1559227005" sldId="260"/>
        </pc:sldMkLst>
        <pc:spChg chg="add mod">
          <ac:chgData name="Cesari Erika" userId="be637427-8dfa-420e-b164-86f9cab8c1cd" providerId="ADAL" clId="{4733EE64-B236-4607-9DC6-86010B8084C0}" dt="2023-10-22T12:26:58.462" v="5567" actId="1076"/>
          <ac:spMkLst>
            <pc:docMk/>
            <pc:sldMk cId="1559227005" sldId="260"/>
            <ac:spMk id="2" creationId="{A266428F-AEAC-418F-AB1D-B7D807743783}"/>
          </ac:spMkLst>
        </pc:spChg>
        <pc:spChg chg="add mod">
          <ac:chgData name="Cesari Erika" userId="be637427-8dfa-420e-b164-86f9cab8c1cd" providerId="ADAL" clId="{4733EE64-B236-4607-9DC6-86010B8084C0}" dt="2023-10-22T12:27:09.016" v="5569" actId="207"/>
          <ac:spMkLst>
            <pc:docMk/>
            <pc:sldMk cId="1559227005" sldId="260"/>
            <ac:spMk id="3" creationId="{61F383F0-CE63-458E-831A-440626507143}"/>
          </ac:spMkLst>
        </pc:spChg>
        <pc:spChg chg="mod">
          <ac:chgData name="Cesari Erika" userId="be637427-8dfa-420e-b164-86f9cab8c1cd" providerId="ADAL" clId="{4733EE64-B236-4607-9DC6-86010B8084C0}" dt="2023-10-10T19:06:26.272" v="460" actId="20577"/>
          <ac:spMkLst>
            <pc:docMk/>
            <pc:sldMk cId="1559227005" sldId="260"/>
            <ac:spMk id="12" creationId="{ABB9F5BE-25B5-5B44-53A4-9C6F2B2895F3}"/>
          </ac:spMkLst>
        </pc:spChg>
        <pc:spChg chg="mod">
          <ac:chgData name="Cesari Erika" userId="be637427-8dfa-420e-b164-86f9cab8c1cd" providerId="ADAL" clId="{4733EE64-B236-4607-9DC6-86010B8084C0}" dt="2023-10-22T12:27:38.641" v="5570" actId="115"/>
          <ac:spMkLst>
            <pc:docMk/>
            <pc:sldMk cId="1559227005" sldId="260"/>
            <ac:spMk id="14" creationId="{5D9AE48F-27A2-C39A-15DE-83D1315CEC9D}"/>
          </ac:spMkLst>
        </pc:spChg>
      </pc:sldChg>
      <pc:sldChg chg="addSp modSp add ord">
        <pc:chgData name="Cesari Erika" userId="be637427-8dfa-420e-b164-86f9cab8c1cd" providerId="ADAL" clId="{4733EE64-B236-4607-9DC6-86010B8084C0}" dt="2023-10-22T15:19:08.950" v="8356" actId="20577"/>
        <pc:sldMkLst>
          <pc:docMk/>
          <pc:sldMk cId="2321392287" sldId="261"/>
        </pc:sldMkLst>
        <pc:spChg chg="add mod">
          <ac:chgData name="Cesari Erika" userId="be637427-8dfa-420e-b164-86f9cab8c1cd" providerId="ADAL" clId="{4733EE64-B236-4607-9DC6-86010B8084C0}" dt="2023-10-22T15:19:08.950" v="8356" actId="20577"/>
          <ac:spMkLst>
            <pc:docMk/>
            <pc:sldMk cId="2321392287" sldId="261"/>
            <ac:spMk id="2" creationId="{0E22343A-C61A-4686-8AB2-B372CFE64C0C}"/>
          </ac:spMkLst>
        </pc:spChg>
        <pc:spChg chg="add mod">
          <ac:chgData name="Cesari Erika" userId="be637427-8dfa-420e-b164-86f9cab8c1cd" providerId="ADAL" clId="{4733EE64-B236-4607-9DC6-86010B8084C0}" dt="2023-10-22T14:23:28.752" v="7376" actId="1076"/>
          <ac:spMkLst>
            <pc:docMk/>
            <pc:sldMk cId="2321392287" sldId="261"/>
            <ac:spMk id="3" creationId="{767A4125-443B-4E5D-905B-A51635C6B72B}"/>
          </ac:spMkLst>
        </pc:spChg>
        <pc:spChg chg="mod">
          <ac:chgData name="Cesari Erika" userId="be637427-8dfa-420e-b164-86f9cab8c1cd" providerId="ADAL" clId="{4733EE64-B236-4607-9DC6-86010B8084C0}" dt="2023-10-10T19:08:22.414" v="502" actId="20577"/>
          <ac:spMkLst>
            <pc:docMk/>
            <pc:sldMk cId="2321392287" sldId="261"/>
            <ac:spMk id="12" creationId="{ABB9F5BE-25B5-5B44-53A4-9C6F2B2895F3}"/>
          </ac:spMkLst>
        </pc:spChg>
        <pc:spChg chg="mod">
          <ac:chgData name="Cesari Erika" userId="be637427-8dfa-420e-b164-86f9cab8c1cd" providerId="ADAL" clId="{4733EE64-B236-4607-9DC6-86010B8084C0}" dt="2023-10-22T15:18:58.014" v="8349" actId="20577"/>
          <ac:spMkLst>
            <pc:docMk/>
            <pc:sldMk cId="2321392287" sldId="261"/>
            <ac:spMk id="14" creationId="{5D9AE48F-27A2-C39A-15DE-83D1315CEC9D}"/>
          </ac:spMkLst>
        </pc:spChg>
      </pc:sldChg>
      <pc:sldChg chg="addSp modSp add">
        <pc:chgData name="Cesari Erika" userId="be637427-8dfa-420e-b164-86f9cab8c1cd" providerId="ADAL" clId="{4733EE64-B236-4607-9DC6-86010B8084C0}" dt="2023-10-22T15:15:35.342" v="8333" actId="5793"/>
        <pc:sldMkLst>
          <pc:docMk/>
          <pc:sldMk cId="261046532" sldId="262"/>
        </pc:sldMkLst>
        <pc:spChg chg="add mod">
          <ac:chgData name="Cesari Erika" userId="be637427-8dfa-420e-b164-86f9cab8c1cd" providerId="ADAL" clId="{4733EE64-B236-4607-9DC6-86010B8084C0}" dt="2023-10-22T12:20:01.021" v="5474" actId="207"/>
          <ac:spMkLst>
            <pc:docMk/>
            <pc:sldMk cId="261046532" sldId="262"/>
            <ac:spMk id="8" creationId="{5ECD6145-F7AA-427E-A29D-2C012DBCFC5C}"/>
          </ac:spMkLst>
        </pc:spChg>
        <pc:spChg chg="add mod">
          <ac:chgData name="Cesari Erika" userId="be637427-8dfa-420e-b164-86f9cab8c1cd" providerId="ADAL" clId="{4733EE64-B236-4607-9DC6-86010B8084C0}" dt="2023-10-10T19:11:16.326" v="533" actId="1076"/>
          <ac:spMkLst>
            <pc:docMk/>
            <pc:sldMk cId="261046532" sldId="262"/>
            <ac:spMk id="10" creationId="{9A0C935E-2F4F-48D7-95B0-6FB40FD8AABA}"/>
          </ac:spMkLst>
        </pc:spChg>
        <pc:spChg chg="mod">
          <ac:chgData name="Cesari Erika" userId="be637427-8dfa-420e-b164-86f9cab8c1cd" providerId="ADAL" clId="{4733EE64-B236-4607-9DC6-86010B8084C0}" dt="2023-10-10T19:10:48.228" v="525" actId="20577"/>
          <ac:spMkLst>
            <pc:docMk/>
            <pc:sldMk cId="261046532" sldId="262"/>
            <ac:spMk id="12" creationId="{ABB9F5BE-25B5-5B44-53A4-9C6F2B2895F3}"/>
          </ac:spMkLst>
        </pc:spChg>
        <pc:spChg chg="mod">
          <ac:chgData name="Cesari Erika" userId="be637427-8dfa-420e-b164-86f9cab8c1cd" providerId="ADAL" clId="{4733EE64-B236-4607-9DC6-86010B8084C0}" dt="2023-10-22T15:15:35.342" v="8333" actId="5793"/>
          <ac:spMkLst>
            <pc:docMk/>
            <pc:sldMk cId="261046532" sldId="262"/>
            <ac:spMk id="14" creationId="{5D9AE48F-27A2-C39A-15DE-83D1315CEC9D}"/>
          </ac:spMkLst>
        </pc:spChg>
        <pc:cxnChg chg="add mod">
          <ac:chgData name="Cesari Erika" userId="be637427-8dfa-420e-b164-86f9cab8c1cd" providerId="ADAL" clId="{4733EE64-B236-4607-9DC6-86010B8084C0}" dt="2023-10-10T19:11:18.088" v="534" actId="1076"/>
          <ac:cxnSpMkLst>
            <pc:docMk/>
            <pc:sldMk cId="261046532" sldId="262"/>
            <ac:cxnSpMk id="9" creationId="{6D2ADAFD-2882-446A-BA2A-60706A8B7E48}"/>
          </ac:cxnSpMkLst>
        </pc:cxnChg>
      </pc:sldChg>
      <pc:sldChg chg="addSp delSp modSp add">
        <pc:chgData name="Cesari Erika" userId="be637427-8dfa-420e-b164-86f9cab8c1cd" providerId="ADAL" clId="{4733EE64-B236-4607-9DC6-86010B8084C0}" dt="2023-10-22T15:16:15.192" v="8341" actId="20577"/>
        <pc:sldMkLst>
          <pc:docMk/>
          <pc:sldMk cId="4169228338" sldId="263"/>
        </pc:sldMkLst>
        <pc:spChg chg="add del mod">
          <ac:chgData name="Cesari Erika" userId="be637427-8dfa-420e-b164-86f9cab8c1cd" providerId="ADAL" clId="{4733EE64-B236-4607-9DC6-86010B8084C0}" dt="2023-10-20T08:23:53.003" v="795" actId="478"/>
          <ac:spMkLst>
            <pc:docMk/>
            <pc:sldMk cId="4169228338" sldId="263"/>
            <ac:spMk id="2" creationId="{E18ADEB1-3173-46EF-8DD9-D22D7BB76C8E}"/>
          </ac:spMkLst>
        </pc:spChg>
        <pc:spChg chg="add mod">
          <ac:chgData name="Cesari Erika" userId="be637427-8dfa-420e-b164-86f9cab8c1cd" providerId="ADAL" clId="{4733EE64-B236-4607-9DC6-86010B8084C0}" dt="2023-10-22T12:59:03.766" v="6058" actId="1076"/>
          <ac:spMkLst>
            <pc:docMk/>
            <pc:sldMk cId="4169228338" sldId="263"/>
            <ac:spMk id="3" creationId="{7DEE4B0E-0CC2-4D0B-80AC-90624943574C}"/>
          </ac:spMkLst>
        </pc:spChg>
        <pc:spChg chg="del">
          <ac:chgData name="Cesari Erika" userId="be637427-8dfa-420e-b164-86f9cab8c1cd" providerId="ADAL" clId="{4733EE64-B236-4607-9DC6-86010B8084C0}" dt="2023-10-10T19:12:33.660" v="566" actId="478"/>
          <ac:spMkLst>
            <pc:docMk/>
            <pc:sldMk cId="4169228338" sldId="263"/>
            <ac:spMk id="8" creationId="{5ECD6145-F7AA-427E-A29D-2C012DBCFC5C}"/>
          </ac:spMkLst>
        </pc:spChg>
        <pc:spChg chg="add del mod">
          <ac:chgData name="Cesari Erika" userId="be637427-8dfa-420e-b164-86f9cab8c1cd" providerId="ADAL" clId="{4733EE64-B236-4607-9DC6-86010B8084C0}" dt="2023-10-22T12:46:30.701" v="5716" actId="478"/>
          <ac:spMkLst>
            <pc:docMk/>
            <pc:sldMk cId="4169228338" sldId="263"/>
            <ac:spMk id="10" creationId="{74F363DA-71A5-445C-AE94-DC014A5BB4AE}"/>
          </ac:spMkLst>
        </pc:spChg>
        <pc:spChg chg="del">
          <ac:chgData name="Cesari Erika" userId="be637427-8dfa-420e-b164-86f9cab8c1cd" providerId="ADAL" clId="{4733EE64-B236-4607-9DC6-86010B8084C0}" dt="2023-10-10T19:12:32.488" v="565" actId="478"/>
          <ac:spMkLst>
            <pc:docMk/>
            <pc:sldMk cId="4169228338" sldId="263"/>
            <ac:spMk id="10" creationId="{9A0C935E-2F4F-48D7-95B0-6FB40FD8AABA}"/>
          </ac:spMkLst>
        </pc:spChg>
        <pc:spChg chg="add mod">
          <ac:chgData name="Cesari Erika" userId="be637427-8dfa-420e-b164-86f9cab8c1cd" providerId="ADAL" clId="{4733EE64-B236-4607-9DC6-86010B8084C0}" dt="2023-10-22T15:16:15.192" v="8341" actId="20577"/>
          <ac:spMkLst>
            <pc:docMk/>
            <pc:sldMk cId="4169228338" sldId="263"/>
            <ac:spMk id="11" creationId="{4DC88904-8370-4633-9B38-B2CDDF155E1C}"/>
          </ac:spMkLst>
        </pc:spChg>
        <pc:spChg chg="mod">
          <ac:chgData name="Cesari Erika" userId="be637427-8dfa-420e-b164-86f9cab8c1cd" providerId="ADAL" clId="{4733EE64-B236-4607-9DC6-86010B8084C0}" dt="2023-10-20T08:24:13.643" v="805" actId="20577"/>
          <ac:spMkLst>
            <pc:docMk/>
            <pc:sldMk cId="4169228338" sldId="263"/>
            <ac:spMk id="12" creationId="{ABB9F5BE-25B5-5B44-53A4-9C6F2B2895F3}"/>
          </ac:spMkLst>
        </pc:spChg>
        <pc:spChg chg="del mod">
          <ac:chgData name="Cesari Erika" userId="be637427-8dfa-420e-b164-86f9cab8c1cd" providerId="ADAL" clId="{4733EE64-B236-4607-9DC6-86010B8084C0}" dt="2023-10-10T19:13:09.150" v="575" actId="478"/>
          <ac:spMkLst>
            <pc:docMk/>
            <pc:sldMk cId="4169228338" sldId="263"/>
            <ac:spMk id="14" creationId="{5D9AE48F-27A2-C39A-15DE-83D1315CEC9D}"/>
          </ac:spMkLst>
        </pc:spChg>
        <pc:spChg chg="add del mod">
          <ac:chgData name="Cesari Erika" userId="be637427-8dfa-420e-b164-86f9cab8c1cd" providerId="ADAL" clId="{4733EE64-B236-4607-9DC6-86010B8084C0}" dt="2023-10-20T08:23:56.322" v="796" actId="478"/>
          <ac:spMkLst>
            <pc:docMk/>
            <pc:sldMk cId="4169228338" sldId="263"/>
            <ac:spMk id="15" creationId="{B732E604-AF29-4C72-8AFD-0F18173DB2EF}"/>
          </ac:spMkLst>
        </pc:spChg>
        <pc:cxnChg chg="del">
          <ac:chgData name="Cesari Erika" userId="be637427-8dfa-420e-b164-86f9cab8c1cd" providerId="ADAL" clId="{4733EE64-B236-4607-9DC6-86010B8084C0}" dt="2023-10-10T19:12:34.380" v="567" actId="478"/>
          <ac:cxnSpMkLst>
            <pc:docMk/>
            <pc:sldMk cId="4169228338" sldId="263"/>
            <ac:cxnSpMk id="9" creationId="{6D2ADAFD-2882-446A-BA2A-60706A8B7E48}"/>
          </ac:cxnSpMkLst>
        </pc:cxnChg>
      </pc:sldChg>
      <pc:sldChg chg="addSp delSp modSp add del">
        <pc:chgData name="Cesari Erika" userId="be637427-8dfa-420e-b164-86f9cab8c1cd" providerId="ADAL" clId="{4733EE64-B236-4607-9DC6-86010B8084C0}" dt="2023-10-22T15:12:34.520" v="8296" actId="2696"/>
        <pc:sldMkLst>
          <pc:docMk/>
          <pc:sldMk cId="4008351095" sldId="264"/>
        </pc:sldMkLst>
        <pc:spChg chg="add mod">
          <ac:chgData name="Cesari Erika" userId="be637427-8dfa-420e-b164-86f9cab8c1cd" providerId="ADAL" clId="{4733EE64-B236-4607-9DC6-86010B8084C0}" dt="2023-10-21T09:27:22.781" v="4417" actId="20577"/>
          <ac:spMkLst>
            <pc:docMk/>
            <pc:sldMk cId="4008351095" sldId="264"/>
            <ac:spMk id="2" creationId="{1A2F8B51-A782-4FB9-BE65-B54075CD6DA6}"/>
          </ac:spMkLst>
        </pc:spChg>
        <pc:spChg chg="add del mod">
          <ac:chgData name="Cesari Erika" userId="be637427-8dfa-420e-b164-86f9cab8c1cd" providerId="ADAL" clId="{4733EE64-B236-4607-9DC6-86010B8084C0}" dt="2023-10-10T19:19:00.652" v="645" actId="478"/>
          <ac:spMkLst>
            <pc:docMk/>
            <pc:sldMk cId="4008351095" sldId="264"/>
            <ac:spMk id="3" creationId="{96EEE3F9-BCD9-44A9-98D4-0BDFAFCDC607}"/>
          </ac:spMkLst>
        </pc:spChg>
        <pc:spChg chg="mod">
          <ac:chgData name="Cesari Erika" userId="be637427-8dfa-420e-b164-86f9cab8c1cd" providerId="ADAL" clId="{4733EE64-B236-4607-9DC6-86010B8084C0}" dt="2023-10-10T19:19:25.985" v="669" actId="20577"/>
          <ac:spMkLst>
            <pc:docMk/>
            <pc:sldMk cId="4008351095" sldId="264"/>
            <ac:spMk id="12" creationId="{ABB9F5BE-25B5-5B44-53A4-9C6F2B2895F3}"/>
          </ac:spMkLst>
        </pc:spChg>
        <pc:spChg chg="del">
          <ac:chgData name="Cesari Erika" userId="be637427-8dfa-420e-b164-86f9cab8c1cd" providerId="ADAL" clId="{4733EE64-B236-4607-9DC6-86010B8084C0}" dt="2023-10-10T19:16:34.218" v="641" actId="478"/>
          <ac:spMkLst>
            <pc:docMk/>
            <pc:sldMk cId="4008351095" sldId="264"/>
            <ac:spMk id="14" creationId="{5D9AE48F-27A2-C39A-15DE-83D1315CEC9D}"/>
          </ac:spMkLst>
        </pc:spChg>
        <pc:picChg chg="add mod modCrop">
          <ac:chgData name="Cesari Erika" userId="be637427-8dfa-420e-b164-86f9cab8c1cd" providerId="ADAL" clId="{4733EE64-B236-4607-9DC6-86010B8084C0}" dt="2023-10-10T19:19:43.488" v="674" actId="1076"/>
          <ac:picMkLst>
            <pc:docMk/>
            <pc:sldMk cId="4008351095" sldId="264"/>
            <ac:picMk id="5" creationId="{4610633D-C58F-490D-B27A-BA1CAC050653}"/>
          </ac:picMkLst>
        </pc:picChg>
      </pc:sldChg>
      <pc:sldChg chg="modSp add">
        <pc:chgData name="Cesari Erika" userId="be637427-8dfa-420e-b164-86f9cab8c1cd" providerId="ADAL" clId="{4733EE64-B236-4607-9DC6-86010B8084C0}" dt="2023-10-21T09:29:03.628" v="4430" actId="1076"/>
        <pc:sldMkLst>
          <pc:docMk/>
          <pc:sldMk cId="802740725" sldId="265"/>
        </pc:sldMkLst>
        <pc:spChg chg="mod">
          <ac:chgData name="Cesari Erika" userId="be637427-8dfa-420e-b164-86f9cab8c1cd" providerId="ADAL" clId="{4733EE64-B236-4607-9DC6-86010B8084C0}" dt="2023-10-20T09:25:54.132" v="2730" actId="20577"/>
          <ac:spMkLst>
            <pc:docMk/>
            <pc:sldMk cId="802740725" sldId="265"/>
            <ac:spMk id="12" creationId="{ABB9F5BE-25B5-5B44-53A4-9C6F2B2895F3}"/>
          </ac:spMkLst>
        </pc:spChg>
        <pc:spChg chg="mod">
          <ac:chgData name="Cesari Erika" userId="be637427-8dfa-420e-b164-86f9cab8c1cd" providerId="ADAL" clId="{4733EE64-B236-4607-9DC6-86010B8084C0}" dt="2023-10-21T09:29:03.628" v="4430" actId="1076"/>
          <ac:spMkLst>
            <pc:docMk/>
            <pc:sldMk cId="802740725" sldId="265"/>
            <ac:spMk id="14" creationId="{5D9AE48F-27A2-C39A-15DE-83D1315CEC9D}"/>
          </ac:spMkLst>
        </pc:spChg>
      </pc:sldChg>
      <pc:sldChg chg="addSp delSp modSp add">
        <pc:chgData name="Cesari Erika" userId="be637427-8dfa-420e-b164-86f9cab8c1cd" providerId="ADAL" clId="{4733EE64-B236-4607-9DC6-86010B8084C0}" dt="2023-10-22T13:12:07.263" v="6324" actId="207"/>
        <pc:sldMkLst>
          <pc:docMk/>
          <pc:sldMk cId="2844074090" sldId="266"/>
        </pc:sldMkLst>
        <pc:spChg chg="add mod">
          <ac:chgData name="Cesari Erika" userId="be637427-8dfa-420e-b164-86f9cab8c1cd" providerId="ADAL" clId="{4733EE64-B236-4607-9DC6-86010B8084C0}" dt="2023-10-22T13:04:44.677" v="6215" actId="207"/>
          <ac:spMkLst>
            <pc:docMk/>
            <pc:sldMk cId="2844074090" sldId="266"/>
            <ac:spMk id="2" creationId="{5BA46DD6-49D0-4BB8-927B-F3CE281B3686}"/>
          </ac:spMkLst>
        </pc:spChg>
        <pc:spChg chg="del">
          <ac:chgData name="Cesari Erika" userId="be637427-8dfa-420e-b164-86f9cab8c1cd" providerId="ADAL" clId="{4733EE64-B236-4607-9DC6-86010B8084C0}" dt="2023-10-20T08:28:19.570" v="1158" actId="478"/>
          <ac:spMkLst>
            <pc:docMk/>
            <pc:sldMk cId="2844074090" sldId="266"/>
            <ac:spMk id="2" creationId="{E18ADEB1-3173-46EF-8DD9-D22D7BB76C8E}"/>
          </ac:spMkLst>
        </pc:spChg>
        <pc:spChg chg="add mod">
          <ac:chgData name="Cesari Erika" userId="be637427-8dfa-420e-b164-86f9cab8c1cd" providerId="ADAL" clId="{4733EE64-B236-4607-9DC6-86010B8084C0}" dt="2023-10-22T13:05:10.852" v="6218" actId="207"/>
          <ac:spMkLst>
            <pc:docMk/>
            <pc:sldMk cId="2844074090" sldId="266"/>
            <ac:spMk id="3" creationId="{FA2C620C-7C1B-4A28-A679-C32C8B7E2CB9}"/>
          </ac:spMkLst>
        </pc:spChg>
        <pc:spChg chg="del">
          <ac:chgData name="Cesari Erika" userId="be637427-8dfa-420e-b164-86f9cab8c1cd" providerId="ADAL" clId="{4733EE64-B236-4607-9DC6-86010B8084C0}" dt="2023-10-20T08:38:40.200" v="1552" actId="478"/>
          <ac:spMkLst>
            <pc:docMk/>
            <pc:sldMk cId="2844074090" sldId="266"/>
            <ac:spMk id="11" creationId="{4DC88904-8370-4633-9B38-B2CDDF155E1C}"/>
          </ac:spMkLst>
        </pc:spChg>
        <pc:spChg chg="mod">
          <ac:chgData name="Cesari Erika" userId="be637427-8dfa-420e-b164-86f9cab8c1cd" providerId="ADAL" clId="{4733EE64-B236-4607-9DC6-86010B8084C0}" dt="2023-10-20T08:28:16.014" v="1157" actId="20577"/>
          <ac:spMkLst>
            <pc:docMk/>
            <pc:sldMk cId="2844074090" sldId="266"/>
            <ac:spMk id="12" creationId="{ABB9F5BE-25B5-5B44-53A4-9C6F2B2895F3}"/>
          </ac:spMkLst>
        </pc:spChg>
        <pc:spChg chg="mod">
          <ac:chgData name="Cesari Erika" userId="be637427-8dfa-420e-b164-86f9cab8c1cd" providerId="ADAL" clId="{4733EE64-B236-4607-9DC6-86010B8084C0}" dt="2023-10-22T13:12:07.263" v="6324" actId="207"/>
          <ac:spMkLst>
            <pc:docMk/>
            <pc:sldMk cId="2844074090" sldId="266"/>
            <ac:spMk id="15" creationId="{B732E604-AF29-4C72-8AFD-0F18173DB2EF}"/>
          </ac:spMkLst>
        </pc:spChg>
      </pc:sldChg>
      <pc:sldChg chg="addSp delSp modSp add">
        <pc:chgData name="Cesari Erika" userId="be637427-8dfa-420e-b164-86f9cab8c1cd" providerId="ADAL" clId="{4733EE64-B236-4607-9DC6-86010B8084C0}" dt="2023-10-20T08:51:09.392" v="1741" actId="14100"/>
        <pc:sldMkLst>
          <pc:docMk/>
          <pc:sldMk cId="1211877043" sldId="267"/>
        </pc:sldMkLst>
        <pc:spChg chg="del">
          <ac:chgData name="Cesari Erika" userId="be637427-8dfa-420e-b164-86f9cab8c1cd" providerId="ADAL" clId="{4733EE64-B236-4607-9DC6-86010B8084C0}" dt="2023-10-20T08:48:48.760" v="1736" actId="478"/>
          <ac:spMkLst>
            <pc:docMk/>
            <pc:sldMk cId="1211877043" sldId="267"/>
            <ac:spMk id="15" creationId="{B732E604-AF29-4C72-8AFD-0F18173DB2EF}"/>
          </ac:spMkLst>
        </pc:spChg>
        <pc:picChg chg="add mod">
          <ac:chgData name="Cesari Erika" userId="be637427-8dfa-420e-b164-86f9cab8c1cd" providerId="ADAL" clId="{4733EE64-B236-4607-9DC6-86010B8084C0}" dt="2023-10-20T08:51:09.392" v="1741" actId="14100"/>
          <ac:picMkLst>
            <pc:docMk/>
            <pc:sldMk cId="1211877043" sldId="267"/>
            <ac:picMk id="3" creationId="{B298DD53-63A0-4C40-B939-79B320F8D72C}"/>
          </ac:picMkLst>
        </pc:picChg>
      </pc:sldChg>
      <pc:sldChg chg="modSp add">
        <pc:chgData name="Cesari Erika" userId="be637427-8dfa-420e-b164-86f9cab8c1cd" providerId="ADAL" clId="{4733EE64-B236-4607-9DC6-86010B8084C0}" dt="2023-10-22T15:18:19.561" v="8347" actId="20577"/>
        <pc:sldMkLst>
          <pc:docMk/>
          <pc:sldMk cId="1037856426" sldId="268"/>
        </pc:sldMkLst>
        <pc:spChg chg="mod">
          <ac:chgData name="Cesari Erika" userId="be637427-8dfa-420e-b164-86f9cab8c1cd" providerId="ADAL" clId="{4733EE64-B236-4607-9DC6-86010B8084C0}" dt="2023-10-22T15:18:19.561" v="8347" actId="20577"/>
          <ac:spMkLst>
            <pc:docMk/>
            <pc:sldMk cId="1037856426" sldId="268"/>
            <ac:spMk id="15" creationId="{B732E604-AF29-4C72-8AFD-0F18173DB2EF}"/>
          </ac:spMkLst>
        </pc:spChg>
      </pc:sldChg>
      <pc:sldChg chg="addSp delSp modSp add ord">
        <pc:chgData name="Cesari Erika" userId="be637427-8dfa-420e-b164-86f9cab8c1cd" providerId="ADAL" clId="{4733EE64-B236-4607-9DC6-86010B8084C0}" dt="2023-10-20T09:29:53.116" v="2901" actId="1076"/>
        <pc:sldMkLst>
          <pc:docMk/>
          <pc:sldMk cId="1129681191" sldId="269"/>
        </pc:sldMkLst>
        <pc:spChg chg="add del mod">
          <ac:chgData name="Cesari Erika" userId="be637427-8dfa-420e-b164-86f9cab8c1cd" providerId="ADAL" clId="{4733EE64-B236-4607-9DC6-86010B8084C0}" dt="2023-10-20T09:08:37.138" v="2721" actId="478"/>
          <ac:spMkLst>
            <pc:docMk/>
            <pc:sldMk cId="1129681191" sldId="269"/>
            <ac:spMk id="3" creationId="{02942E46-BE36-4CEF-86D2-0C093C5A8265}"/>
          </ac:spMkLst>
        </pc:spChg>
        <pc:spChg chg="add mod">
          <ac:chgData name="Cesari Erika" userId="be637427-8dfa-420e-b164-86f9cab8c1cd" providerId="ADAL" clId="{4733EE64-B236-4607-9DC6-86010B8084C0}" dt="2023-10-20T09:29:40.716" v="2899" actId="207"/>
          <ac:spMkLst>
            <pc:docMk/>
            <pc:sldMk cId="1129681191" sldId="269"/>
            <ac:spMk id="8" creationId="{CCF1E97A-20D9-4ECF-8E00-63977E48792B}"/>
          </ac:spMkLst>
        </pc:spChg>
        <pc:spChg chg="mod">
          <ac:chgData name="Cesari Erika" userId="be637427-8dfa-420e-b164-86f9cab8c1cd" providerId="ADAL" clId="{4733EE64-B236-4607-9DC6-86010B8084C0}" dt="2023-10-20T09:29:13.477" v="2894" actId="1076"/>
          <ac:spMkLst>
            <pc:docMk/>
            <pc:sldMk cId="1129681191" sldId="269"/>
            <ac:spMk id="12" creationId="{ABB9F5BE-25B5-5B44-53A4-9C6F2B2895F3}"/>
          </ac:spMkLst>
        </pc:spChg>
        <pc:spChg chg="del">
          <ac:chgData name="Cesari Erika" userId="be637427-8dfa-420e-b164-86f9cab8c1cd" providerId="ADAL" clId="{4733EE64-B236-4607-9DC6-86010B8084C0}" dt="2023-10-20T09:08:34.873" v="2720" actId="478"/>
          <ac:spMkLst>
            <pc:docMk/>
            <pc:sldMk cId="1129681191" sldId="269"/>
            <ac:spMk id="14" creationId="{5D9AE48F-27A2-C39A-15DE-83D1315CEC9D}"/>
          </ac:spMkLst>
        </pc:spChg>
        <pc:spChg chg="add mod">
          <ac:chgData name="Cesari Erika" userId="be637427-8dfa-420e-b164-86f9cab8c1cd" providerId="ADAL" clId="{4733EE64-B236-4607-9DC6-86010B8084C0}" dt="2023-10-20T09:29:53.116" v="2901" actId="1076"/>
          <ac:spMkLst>
            <pc:docMk/>
            <pc:sldMk cId="1129681191" sldId="269"/>
            <ac:spMk id="15" creationId="{A60DE88D-3C91-4A9B-8D8F-1C25BCE8C880}"/>
          </ac:spMkLst>
        </pc:spChg>
        <pc:picChg chg="add mod">
          <ac:chgData name="Cesari Erika" userId="be637427-8dfa-420e-b164-86f9cab8c1cd" providerId="ADAL" clId="{4733EE64-B236-4607-9DC6-86010B8084C0}" dt="2023-10-20T09:29:15.133" v="2895" actId="1076"/>
          <ac:picMkLst>
            <pc:docMk/>
            <pc:sldMk cId="1129681191" sldId="269"/>
            <ac:picMk id="5" creationId="{C720C841-E29F-48E3-8B4B-ECE4453CC51B}"/>
          </ac:picMkLst>
        </pc:picChg>
      </pc:sldChg>
      <pc:sldChg chg="addSp delSp modSp add">
        <pc:chgData name="Cesari Erika" userId="be637427-8dfa-420e-b164-86f9cab8c1cd" providerId="ADAL" clId="{4733EE64-B236-4607-9DC6-86010B8084C0}" dt="2023-10-20T09:31:01.629" v="2915" actId="1076"/>
        <pc:sldMkLst>
          <pc:docMk/>
          <pc:sldMk cId="2441406247" sldId="270"/>
        </pc:sldMkLst>
        <pc:spChg chg="mod ord">
          <ac:chgData name="Cesari Erika" userId="be637427-8dfa-420e-b164-86f9cab8c1cd" providerId="ADAL" clId="{4733EE64-B236-4607-9DC6-86010B8084C0}" dt="2023-10-20T09:30:47.237" v="2910" actId="1076"/>
          <ac:spMkLst>
            <pc:docMk/>
            <pc:sldMk cId="2441406247" sldId="270"/>
            <ac:spMk id="8" creationId="{CCF1E97A-20D9-4ECF-8E00-63977E48792B}"/>
          </ac:spMkLst>
        </pc:spChg>
        <pc:spChg chg="add mod">
          <ac:chgData name="Cesari Erika" userId="be637427-8dfa-420e-b164-86f9cab8c1cd" providerId="ADAL" clId="{4733EE64-B236-4607-9DC6-86010B8084C0}" dt="2023-10-20T09:31:01.629" v="2915" actId="1076"/>
          <ac:spMkLst>
            <pc:docMk/>
            <pc:sldMk cId="2441406247" sldId="270"/>
            <ac:spMk id="11" creationId="{4D428998-6186-4C42-AC44-732A61F03450}"/>
          </ac:spMkLst>
        </pc:spChg>
        <pc:spChg chg="del">
          <ac:chgData name="Cesari Erika" userId="be637427-8dfa-420e-b164-86f9cab8c1cd" providerId="ADAL" clId="{4733EE64-B236-4607-9DC6-86010B8084C0}" dt="2023-10-20T09:30:51.237" v="2912" actId="478"/>
          <ac:spMkLst>
            <pc:docMk/>
            <pc:sldMk cId="2441406247" sldId="270"/>
            <ac:spMk id="15" creationId="{A60DE88D-3C91-4A9B-8D8F-1C25BCE8C880}"/>
          </ac:spMkLst>
        </pc:spChg>
        <pc:picChg chg="add mod">
          <ac:chgData name="Cesari Erika" userId="be637427-8dfa-420e-b164-86f9cab8c1cd" providerId="ADAL" clId="{4733EE64-B236-4607-9DC6-86010B8084C0}" dt="2023-10-20T09:30:54.332" v="2913" actId="1076"/>
          <ac:picMkLst>
            <pc:docMk/>
            <pc:sldMk cId="2441406247" sldId="270"/>
            <ac:picMk id="3" creationId="{B66F66CF-25A2-422F-AE17-13A80E760324}"/>
          </ac:picMkLst>
        </pc:picChg>
        <pc:picChg chg="del">
          <ac:chgData name="Cesari Erika" userId="be637427-8dfa-420e-b164-86f9cab8c1cd" providerId="ADAL" clId="{4733EE64-B236-4607-9DC6-86010B8084C0}" dt="2023-10-20T09:29:58.905" v="2903" actId="478"/>
          <ac:picMkLst>
            <pc:docMk/>
            <pc:sldMk cId="2441406247" sldId="270"/>
            <ac:picMk id="5" creationId="{C720C841-E29F-48E3-8B4B-ECE4453CC51B}"/>
          </ac:picMkLst>
        </pc:picChg>
      </pc:sldChg>
      <pc:sldChg chg="addSp modSp add">
        <pc:chgData name="Cesari Erika" userId="be637427-8dfa-420e-b164-86f9cab8c1cd" providerId="ADAL" clId="{4733EE64-B236-4607-9DC6-86010B8084C0}" dt="2023-10-22T14:44:27.956" v="8242" actId="114"/>
        <pc:sldMkLst>
          <pc:docMk/>
          <pc:sldMk cId="1048648908" sldId="271"/>
        </pc:sldMkLst>
        <pc:spChg chg="add mod">
          <ac:chgData name="Cesari Erika" userId="be637427-8dfa-420e-b164-86f9cab8c1cd" providerId="ADAL" clId="{4733EE64-B236-4607-9DC6-86010B8084C0}" dt="2023-10-22T13:56:42.508" v="7221" actId="1076"/>
          <ac:spMkLst>
            <pc:docMk/>
            <pc:sldMk cId="1048648908" sldId="271"/>
            <ac:spMk id="2" creationId="{F529A966-73AD-4DEB-8572-2B72AA956CBF}"/>
          </ac:spMkLst>
        </pc:spChg>
        <pc:spChg chg="add mod">
          <ac:chgData name="Cesari Erika" userId="be637427-8dfa-420e-b164-86f9cab8c1cd" providerId="ADAL" clId="{4733EE64-B236-4607-9DC6-86010B8084C0}" dt="2023-10-22T13:56:44.828" v="7222" actId="1076"/>
          <ac:spMkLst>
            <pc:docMk/>
            <pc:sldMk cId="1048648908" sldId="271"/>
            <ac:spMk id="3" creationId="{0710C6EF-E62C-4C53-95AD-88B993003921}"/>
          </ac:spMkLst>
        </pc:spChg>
        <pc:spChg chg="add mod">
          <ac:chgData name="Cesari Erika" userId="be637427-8dfa-420e-b164-86f9cab8c1cd" providerId="ADAL" clId="{4733EE64-B236-4607-9DC6-86010B8084C0}" dt="2023-10-22T13:57:17.030" v="7249" actId="207"/>
          <ac:spMkLst>
            <pc:docMk/>
            <pc:sldMk cId="1048648908" sldId="271"/>
            <ac:spMk id="4" creationId="{9E955293-3728-483C-A90E-B4EF6F47F770}"/>
          </ac:spMkLst>
        </pc:spChg>
        <pc:spChg chg="add mod">
          <ac:chgData name="Cesari Erika" userId="be637427-8dfa-420e-b164-86f9cab8c1cd" providerId="ADAL" clId="{4733EE64-B236-4607-9DC6-86010B8084C0}" dt="2023-10-22T13:57:01.767" v="7246" actId="790"/>
          <ac:spMkLst>
            <pc:docMk/>
            <pc:sldMk cId="1048648908" sldId="271"/>
            <ac:spMk id="8" creationId="{30881A47-BAFF-4CB1-A958-D13138A80E9F}"/>
          </ac:spMkLst>
        </pc:spChg>
        <pc:spChg chg="mod">
          <ac:chgData name="Cesari Erika" userId="be637427-8dfa-420e-b164-86f9cab8c1cd" providerId="ADAL" clId="{4733EE64-B236-4607-9DC6-86010B8084C0}" dt="2023-10-22T13:56:31.348" v="7219" actId="1076"/>
          <ac:spMkLst>
            <pc:docMk/>
            <pc:sldMk cId="1048648908" sldId="271"/>
            <ac:spMk id="12" creationId="{ABB9F5BE-25B5-5B44-53A4-9C6F2B2895F3}"/>
          </ac:spMkLst>
        </pc:spChg>
        <pc:spChg chg="mod">
          <ac:chgData name="Cesari Erika" userId="be637427-8dfa-420e-b164-86f9cab8c1cd" providerId="ADAL" clId="{4733EE64-B236-4607-9DC6-86010B8084C0}" dt="2023-10-22T14:44:27.956" v="8242" actId="114"/>
          <ac:spMkLst>
            <pc:docMk/>
            <pc:sldMk cId="1048648908" sldId="271"/>
            <ac:spMk id="14" creationId="{5D9AE48F-27A2-C39A-15DE-83D1315CEC9D}"/>
          </ac:spMkLst>
        </pc:spChg>
      </pc:sldChg>
      <pc:sldChg chg="modSp add ord">
        <pc:chgData name="Cesari Erika" userId="be637427-8dfa-420e-b164-86f9cab8c1cd" providerId="ADAL" clId="{4733EE64-B236-4607-9DC6-86010B8084C0}" dt="2023-10-22T15:20:01.746" v="8369" actId="20577"/>
        <pc:sldMkLst>
          <pc:docMk/>
          <pc:sldMk cId="3434448710" sldId="272"/>
        </pc:sldMkLst>
        <pc:spChg chg="mod">
          <ac:chgData name="Cesari Erika" userId="be637427-8dfa-420e-b164-86f9cab8c1cd" providerId="ADAL" clId="{4733EE64-B236-4607-9DC6-86010B8084C0}" dt="2023-10-22T15:20:01.746" v="8369" actId="20577"/>
          <ac:spMkLst>
            <pc:docMk/>
            <pc:sldMk cId="3434448710" sldId="272"/>
            <ac:spMk id="14" creationId="{5D9AE48F-27A2-C39A-15DE-83D1315CEC9D}"/>
          </ac:spMkLst>
        </pc:spChg>
      </pc:sldChg>
      <pc:sldChg chg="modSp add ord">
        <pc:chgData name="Cesari Erika" userId="be637427-8dfa-420e-b164-86f9cab8c1cd" providerId="ADAL" clId="{4733EE64-B236-4607-9DC6-86010B8084C0}" dt="2023-10-22T14:41:43.620" v="8238"/>
        <pc:sldMkLst>
          <pc:docMk/>
          <pc:sldMk cId="2938046729" sldId="273"/>
        </pc:sldMkLst>
        <pc:spChg chg="mod">
          <ac:chgData name="Cesari Erika" userId="be637427-8dfa-420e-b164-86f9cab8c1cd" providerId="ADAL" clId="{4733EE64-B236-4607-9DC6-86010B8084C0}" dt="2023-10-22T14:41:43.620" v="8238"/>
          <ac:spMkLst>
            <pc:docMk/>
            <pc:sldMk cId="2938046729" sldId="273"/>
            <ac:spMk id="14" creationId="{5D9AE48F-27A2-C39A-15DE-83D1315CEC9D}"/>
          </ac:spMkLst>
        </pc:spChg>
      </pc:sldChg>
      <pc:sldChg chg="delSp modSp add ord">
        <pc:chgData name="Cesari Erika" userId="be637427-8dfa-420e-b164-86f9cab8c1cd" providerId="ADAL" clId="{4733EE64-B236-4607-9DC6-86010B8084C0}" dt="2023-10-22T15:13:10.148" v="8323" actId="20577"/>
        <pc:sldMkLst>
          <pc:docMk/>
          <pc:sldMk cId="2832726172" sldId="274"/>
        </pc:sldMkLst>
        <pc:spChg chg="mod">
          <ac:chgData name="Cesari Erika" userId="be637427-8dfa-420e-b164-86f9cab8c1cd" providerId="ADAL" clId="{4733EE64-B236-4607-9DC6-86010B8084C0}" dt="2023-10-22T15:13:10.148" v="8323" actId="20577"/>
          <ac:spMkLst>
            <pc:docMk/>
            <pc:sldMk cId="2832726172" sldId="274"/>
            <ac:spMk id="12" creationId="{ABB9F5BE-25B5-5B44-53A4-9C6F2B2895F3}"/>
          </ac:spMkLst>
        </pc:spChg>
        <pc:spChg chg="mod">
          <ac:chgData name="Cesari Erika" userId="be637427-8dfa-420e-b164-86f9cab8c1cd" providerId="ADAL" clId="{4733EE64-B236-4607-9DC6-86010B8084C0}" dt="2023-10-21T08:59:50.083" v="3687" actId="20577"/>
          <ac:spMkLst>
            <pc:docMk/>
            <pc:sldMk cId="2832726172" sldId="274"/>
            <ac:spMk id="14" creationId="{5D9AE48F-27A2-C39A-15DE-83D1315CEC9D}"/>
          </ac:spMkLst>
        </pc:spChg>
        <pc:picChg chg="del">
          <ac:chgData name="Cesari Erika" userId="be637427-8dfa-420e-b164-86f9cab8c1cd" providerId="ADAL" clId="{4733EE64-B236-4607-9DC6-86010B8084C0}" dt="2023-10-21T08:55:49.457" v="3481" actId="478"/>
          <ac:picMkLst>
            <pc:docMk/>
            <pc:sldMk cId="2832726172" sldId="274"/>
            <ac:picMk id="3" creationId="{A9685B03-A207-4BA0-8F0E-88911C9601C0}"/>
          </ac:picMkLst>
        </pc:picChg>
      </pc:sldChg>
      <pc:sldChg chg="modSp add ord modNotesTx">
        <pc:chgData name="Cesari Erika" userId="be637427-8dfa-420e-b164-86f9cab8c1cd" providerId="ADAL" clId="{4733EE64-B236-4607-9DC6-86010B8084C0}" dt="2023-10-22T14:45:09.064" v="8295" actId="114"/>
        <pc:sldMkLst>
          <pc:docMk/>
          <pc:sldMk cId="3012639008" sldId="275"/>
        </pc:sldMkLst>
        <pc:spChg chg="mod">
          <ac:chgData name="Cesari Erika" userId="be637427-8dfa-420e-b164-86f9cab8c1cd" providerId="ADAL" clId="{4733EE64-B236-4607-9DC6-86010B8084C0}" dt="2023-10-22T14:45:09.064" v="8295" actId="114"/>
          <ac:spMkLst>
            <pc:docMk/>
            <pc:sldMk cId="3012639008" sldId="275"/>
            <ac:spMk id="14" creationId="{5D9AE48F-27A2-C39A-15DE-83D1315CEC9D}"/>
          </ac:spMkLst>
        </pc:spChg>
      </pc:sldChg>
      <pc:sldChg chg="addSp delSp modSp add ord">
        <pc:chgData name="Cesari Erika" userId="be637427-8dfa-420e-b164-86f9cab8c1cd" providerId="ADAL" clId="{4733EE64-B236-4607-9DC6-86010B8084C0}" dt="2023-10-22T15:13:58.127" v="8324" actId="6549"/>
        <pc:sldMkLst>
          <pc:docMk/>
          <pc:sldMk cId="3325316078" sldId="276"/>
        </pc:sldMkLst>
        <pc:spChg chg="add del mod">
          <ac:chgData name="Cesari Erika" userId="be637427-8dfa-420e-b164-86f9cab8c1cd" providerId="ADAL" clId="{4733EE64-B236-4607-9DC6-86010B8084C0}" dt="2023-10-22T12:31:21.323" v="5625"/>
          <ac:spMkLst>
            <pc:docMk/>
            <pc:sldMk cId="3325316078" sldId="276"/>
            <ac:spMk id="2" creationId="{5A9B7982-AABE-4C00-A105-82DFD0443140}"/>
          </ac:spMkLst>
        </pc:spChg>
        <pc:spChg chg="add del mod">
          <ac:chgData name="Cesari Erika" userId="be637427-8dfa-420e-b164-86f9cab8c1cd" providerId="ADAL" clId="{4733EE64-B236-4607-9DC6-86010B8084C0}" dt="2023-10-22T12:31:21.317" v="5623" actId="478"/>
          <ac:spMkLst>
            <pc:docMk/>
            <pc:sldMk cId="3325316078" sldId="276"/>
            <ac:spMk id="3" creationId="{A033E2DB-678B-4FFF-8020-8A5741A948A8}"/>
          </ac:spMkLst>
        </pc:spChg>
        <pc:spChg chg="add del mod">
          <ac:chgData name="Cesari Erika" userId="be637427-8dfa-420e-b164-86f9cab8c1cd" providerId="ADAL" clId="{4733EE64-B236-4607-9DC6-86010B8084C0}" dt="2023-10-21T10:21:31.559" v="5184" actId="478"/>
          <ac:spMkLst>
            <pc:docMk/>
            <pc:sldMk cId="3325316078" sldId="276"/>
            <ac:spMk id="8" creationId="{A967D3BE-EBFC-454A-BCDD-4FC31BF7BDC8}"/>
          </ac:spMkLst>
        </pc:spChg>
        <pc:spChg chg="mod">
          <ac:chgData name="Cesari Erika" userId="be637427-8dfa-420e-b164-86f9cab8c1cd" providerId="ADAL" clId="{4733EE64-B236-4607-9DC6-86010B8084C0}" dt="2023-10-21T10:09:17.310" v="4684" actId="20577"/>
          <ac:spMkLst>
            <pc:docMk/>
            <pc:sldMk cId="3325316078" sldId="276"/>
            <ac:spMk id="12" creationId="{ABB9F5BE-25B5-5B44-53A4-9C6F2B2895F3}"/>
          </ac:spMkLst>
        </pc:spChg>
        <pc:spChg chg="mod">
          <ac:chgData name="Cesari Erika" userId="be637427-8dfa-420e-b164-86f9cab8c1cd" providerId="ADAL" clId="{4733EE64-B236-4607-9DC6-86010B8084C0}" dt="2023-10-22T15:13:58.127" v="8324" actId="6549"/>
          <ac:spMkLst>
            <pc:docMk/>
            <pc:sldMk cId="3325316078" sldId="276"/>
            <ac:spMk id="14" creationId="{5D9AE48F-27A2-C39A-15DE-83D1315CEC9D}"/>
          </ac:spMkLst>
        </pc:spChg>
      </pc:sldChg>
      <pc:sldChg chg="add del">
        <pc:chgData name="Cesari Erika" userId="be637427-8dfa-420e-b164-86f9cab8c1cd" providerId="ADAL" clId="{4733EE64-B236-4607-9DC6-86010B8084C0}" dt="2023-10-21T10:09:04.347" v="4664"/>
        <pc:sldMkLst>
          <pc:docMk/>
          <pc:sldMk cId="4212422482" sldId="276"/>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a:extLst>
              <a:ext uri="{FF2B5EF4-FFF2-40B4-BE49-F238E27FC236}">
                <a16:creationId xmlns:a16="http://schemas.microsoft.com/office/drawing/2014/main" id="{A17C5166-1447-5C07-2335-523C3FD405E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a:extLst>
              <a:ext uri="{FF2B5EF4-FFF2-40B4-BE49-F238E27FC236}">
                <a16:creationId xmlns:a16="http://schemas.microsoft.com/office/drawing/2014/main" id="{B9B23EC3-6BC9-F1F6-A476-B37E741EA36D}"/>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6AAC2C0-973D-4811-8056-3E59EB8CD835}" type="datetimeFigureOut">
              <a:rPr lang="it-IT" smtClean="0"/>
              <a:t>23/10/2023</a:t>
            </a:fld>
            <a:endParaRPr lang="it-IT"/>
          </a:p>
        </p:txBody>
      </p:sp>
      <p:sp>
        <p:nvSpPr>
          <p:cNvPr id="4" name="Segnaposto piè di pagina 3">
            <a:extLst>
              <a:ext uri="{FF2B5EF4-FFF2-40B4-BE49-F238E27FC236}">
                <a16:creationId xmlns:a16="http://schemas.microsoft.com/office/drawing/2014/main" id="{32AE8418-F5EA-EA01-8B9F-8A39A530C73C}"/>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5" name="Segnaposto numero diapositiva 4">
            <a:extLst>
              <a:ext uri="{FF2B5EF4-FFF2-40B4-BE49-F238E27FC236}">
                <a16:creationId xmlns:a16="http://schemas.microsoft.com/office/drawing/2014/main" id="{900A3AD2-F6CF-D0FE-7D75-470D0F43641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FC3B63E-4FA0-4BB8-A51F-5942C4FF7BFF}" type="slidenum">
              <a:rPr lang="it-IT" smtClean="0"/>
              <a:t>‹N›</a:t>
            </a:fld>
            <a:endParaRPr lang="it-IT"/>
          </a:p>
        </p:txBody>
      </p:sp>
    </p:spTree>
    <p:extLst>
      <p:ext uri="{BB962C8B-B14F-4D97-AF65-F5344CB8AC3E}">
        <p14:creationId xmlns:p14="http://schemas.microsoft.com/office/powerpoint/2010/main" val="396235991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3921D6A-7B57-4B56-A6B3-0065DD96101B}" type="datetimeFigureOut">
              <a:rPr lang="it-IT" smtClean="0"/>
              <a:t>23/10/2023</a:t>
            </a:fld>
            <a:endParaRPr lang="it-IT"/>
          </a:p>
        </p:txBody>
      </p:sp>
      <p:sp>
        <p:nvSpPr>
          <p:cNvPr id="4" name="Segnaposto immagin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5080FED-55AC-444E-AD37-1F067ED21E23}" type="slidenum">
              <a:rPr lang="it-IT" smtClean="0"/>
              <a:t>‹N›</a:t>
            </a:fld>
            <a:endParaRPr lang="it-IT"/>
          </a:p>
        </p:txBody>
      </p:sp>
    </p:spTree>
    <p:extLst>
      <p:ext uri="{BB962C8B-B14F-4D97-AF65-F5344CB8AC3E}">
        <p14:creationId xmlns:p14="http://schemas.microsoft.com/office/powerpoint/2010/main" val="3752128975"/>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it-IT"/>
              <a:t>Fare clic per modificare lo stile del titolo dello schema</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endParaRPr lang="en-US" dirty="0"/>
          </a:p>
        </p:txBody>
      </p:sp>
      <p:sp>
        <p:nvSpPr>
          <p:cNvPr id="4" name="Date Placeholder 3"/>
          <p:cNvSpPr>
            <a:spLocks noGrp="1"/>
          </p:cNvSpPr>
          <p:nvPr>
            <p:ph type="dt" sz="half" idx="10"/>
          </p:nvPr>
        </p:nvSpPr>
        <p:spPr/>
        <p:txBody>
          <a:bodyPr/>
          <a:lstStyle/>
          <a:p>
            <a:fld id="{DE39027A-494F-4ECB-9217-6DD75C6302CA}" type="datetime1">
              <a:rPr lang="it-IT" smtClean="0"/>
              <a:t>23/10/2023</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0ACE2E1C-AE56-470C-8FFE-D0F4B65DC57B}" type="slidenum">
              <a:rPr lang="it-IT" smtClean="0"/>
              <a:t>‹N›</a:t>
            </a:fld>
            <a:endParaRPr lang="it-IT"/>
          </a:p>
        </p:txBody>
      </p:sp>
    </p:spTree>
    <p:extLst>
      <p:ext uri="{BB962C8B-B14F-4D97-AF65-F5344CB8AC3E}">
        <p14:creationId xmlns:p14="http://schemas.microsoft.com/office/powerpoint/2010/main" val="4817957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Vertical Text Placeholder 2"/>
          <p:cNvSpPr>
            <a:spLocks noGrp="1"/>
          </p:cNvSpPr>
          <p:nvPr>
            <p:ph type="body" orient="vert" idx="1"/>
          </p:nvPr>
        </p:nvSpPr>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p:txBody>
          <a:bodyPr/>
          <a:lstStyle/>
          <a:p>
            <a:fld id="{575B97D3-B14C-4AE0-9B45-171C86C0932F}" type="datetime1">
              <a:rPr lang="it-IT" smtClean="0"/>
              <a:t>23/10/2023</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0ACE2E1C-AE56-470C-8FFE-D0F4B65DC57B}" type="slidenum">
              <a:rPr lang="it-IT" smtClean="0"/>
              <a:t>‹N›</a:t>
            </a:fld>
            <a:endParaRPr lang="it-IT"/>
          </a:p>
        </p:txBody>
      </p:sp>
    </p:spTree>
    <p:extLst>
      <p:ext uri="{BB962C8B-B14F-4D97-AF65-F5344CB8AC3E}">
        <p14:creationId xmlns:p14="http://schemas.microsoft.com/office/powerpoint/2010/main" val="5571725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it-IT"/>
              <a:t>Fare clic per modificare lo stile del titolo dello schema</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p:txBody>
          <a:bodyPr/>
          <a:lstStyle/>
          <a:p>
            <a:fld id="{7DA76A0E-0B77-46B5-8E28-3AF5A4C069E6}" type="datetime1">
              <a:rPr lang="it-IT" smtClean="0"/>
              <a:t>23/10/2023</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0ACE2E1C-AE56-470C-8FFE-D0F4B65DC57B}" type="slidenum">
              <a:rPr lang="it-IT" smtClean="0"/>
              <a:t>‹N›</a:t>
            </a:fld>
            <a:endParaRPr lang="it-IT"/>
          </a:p>
        </p:txBody>
      </p:sp>
    </p:spTree>
    <p:extLst>
      <p:ext uri="{BB962C8B-B14F-4D97-AF65-F5344CB8AC3E}">
        <p14:creationId xmlns:p14="http://schemas.microsoft.com/office/powerpoint/2010/main" val="2721670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Content Placeholder 2"/>
          <p:cNvSpPr>
            <a:spLocks noGrp="1"/>
          </p:cNvSpPr>
          <p:nvPr>
            <p:ph idx="1"/>
          </p:nvPr>
        </p:nvSpPr>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p:txBody>
          <a:bodyPr/>
          <a:lstStyle/>
          <a:p>
            <a:fld id="{EA3BD239-4237-4298-88F2-D37DD258CAB3}" type="datetime1">
              <a:rPr lang="it-IT" smtClean="0"/>
              <a:t>23/10/2023</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0ACE2E1C-AE56-470C-8FFE-D0F4B65DC57B}" type="slidenum">
              <a:rPr lang="it-IT" smtClean="0"/>
              <a:t>‹N›</a:t>
            </a:fld>
            <a:endParaRPr lang="it-IT"/>
          </a:p>
        </p:txBody>
      </p:sp>
    </p:spTree>
    <p:extLst>
      <p:ext uri="{BB962C8B-B14F-4D97-AF65-F5344CB8AC3E}">
        <p14:creationId xmlns:p14="http://schemas.microsoft.com/office/powerpoint/2010/main" val="12275780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it-IT"/>
              <a:t>Fare clic per modificare lo stile del titolo dello schema</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a:t>Fare clic per modificare gli stili del testo dello schema</a:t>
            </a:r>
          </a:p>
        </p:txBody>
      </p:sp>
      <p:sp>
        <p:nvSpPr>
          <p:cNvPr id="4" name="Date Placeholder 3"/>
          <p:cNvSpPr>
            <a:spLocks noGrp="1"/>
          </p:cNvSpPr>
          <p:nvPr>
            <p:ph type="dt" sz="half" idx="10"/>
          </p:nvPr>
        </p:nvSpPr>
        <p:spPr/>
        <p:txBody>
          <a:bodyPr/>
          <a:lstStyle/>
          <a:p>
            <a:fld id="{7FDD6E70-AA16-4441-9D51-7A564057B5AB}" type="datetime1">
              <a:rPr lang="it-IT" smtClean="0"/>
              <a:t>23/10/2023</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0ACE2E1C-AE56-470C-8FFE-D0F4B65DC57B}" type="slidenum">
              <a:rPr lang="it-IT" smtClean="0"/>
              <a:t>‹N›</a:t>
            </a:fld>
            <a:endParaRPr lang="it-IT"/>
          </a:p>
        </p:txBody>
      </p:sp>
    </p:spTree>
    <p:extLst>
      <p:ext uri="{BB962C8B-B14F-4D97-AF65-F5344CB8AC3E}">
        <p14:creationId xmlns:p14="http://schemas.microsoft.com/office/powerpoint/2010/main" val="9017208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5" name="Date Placeholder 4"/>
          <p:cNvSpPr>
            <a:spLocks noGrp="1"/>
          </p:cNvSpPr>
          <p:nvPr>
            <p:ph type="dt" sz="half" idx="10"/>
          </p:nvPr>
        </p:nvSpPr>
        <p:spPr/>
        <p:txBody>
          <a:bodyPr/>
          <a:lstStyle/>
          <a:p>
            <a:fld id="{D11386CE-ABFE-473D-ACE6-8AAE2DE37A1D}" type="datetime1">
              <a:rPr lang="it-IT" smtClean="0"/>
              <a:t>23/10/2023</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0ACE2E1C-AE56-470C-8FFE-D0F4B65DC57B}" type="slidenum">
              <a:rPr lang="it-IT" smtClean="0"/>
              <a:t>‹N›</a:t>
            </a:fld>
            <a:endParaRPr lang="it-IT"/>
          </a:p>
        </p:txBody>
      </p:sp>
    </p:spTree>
    <p:extLst>
      <p:ext uri="{BB962C8B-B14F-4D97-AF65-F5344CB8AC3E}">
        <p14:creationId xmlns:p14="http://schemas.microsoft.com/office/powerpoint/2010/main" val="23987910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it-IT"/>
              <a:t>Fare clic per modificare lo stile del titolo dello schema</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4" name="Content Placeholder 3"/>
          <p:cNvSpPr>
            <a:spLocks noGrp="1"/>
          </p:cNvSpPr>
          <p:nvPr>
            <p:ph sz="half" idx="2"/>
          </p:nvPr>
        </p:nvSpPr>
        <p:spPr>
          <a:xfrm>
            <a:off x="839788" y="2505075"/>
            <a:ext cx="5157787"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6" name="Content Placeholder 5"/>
          <p:cNvSpPr>
            <a:spLocks noGrp="1"/>
          </p:cNvSpPr>
          <p:nvPr>
            <p:ph sz="quarter" idx="4"/>
          </p:nvPr>
        </p:nvSpPr>
        <p:spPr>
          <a:xfrm>
            <a:off x="6172200" y="2505075"/>
            <a:ext cx="5183188"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7" name="Date Placeholder 6"/>
          <p:cNvSpPr>
            <a:spLocks noGrp="1"/>
          </p:cNvSpPr>
          <p:nvPr>
            <p:ph type="dt" sz="half" idx="10"/>
          </p:nvPr>
        </p:nvSpPr>
        <p:spPr/>
        <p:txBody>
          <a:bodyPr/>
          <a:lstStyle/>
          <a:p>
            <a:fld id="{24899D09-DFEB-4CAE-BD60-7BB541D1CDF2}" type="datetime1">
              <a:rPr lang="it-IT" smtClean="0"/>
              <a:t>23/10/2023</a:t>
            </a:fld>
            <a:endParaRPr lang="it-IT"/>
          </a:p>
        </p:txBody>
      </p:sp>
      <p:sp>
        <p:nvSpPr>
          <p:cNvPr id="8" name="Footer Placeholder 7"/>
          <p:cNvSpPr>
            <a:spLocks noGrp="1"/>
          </p:cNvSpPr>
          <p:nvPr>
            <p:ph type="ftr" sz="quarter" idx="11"/>
          </p:nvPr>
        </p:nvSpPr>
        <p:spPr/>
        <p:txBody>
          <a:bodyPr/>
          <a:lstStyle/>
          <a:p>
            <a:endParaRPr lang="it-IT"/>
          </a:p>
        </p:txBody>
      </p:sp>
      <p:sp>
        <p:nvSpPr>
          <p:cNvPr id="9" name="Slide Number Placeholder 8"/>
          <p:cNvSpPr>
            <a:spLocks noGrp="1"/>
          </p:cNvSpPr>
          <p:nvPr>
            <p:ph type="sldNum" sz="quarter" idx="12"/>
          </p:nvPr>
        </p:nvSpPr>
        <p:spPr/>
        <p:txBody>
          <a:bodyPr/>
          <a:lstStyle/>
          <a:p>
            <a:fld id="{0ACE2E1C-AE56-470C-8FFE-D0F4B65DC57B}" type="slidenum">
              <a:rPr lang="it-IT" smtClean="0"/>
              <a:t>‹N›</a:t>
            </a:fld>
            <a:endParaRPr lang="it-IT"/>
          </a:p>
        </p:txBody>
      </p:sp>
    </p:spTree>
    <p:extLst>
      <p:ext uri="{BB962C8B-B14F-4D97-AF65-F5344CB8AC3E}">
        <p14:creationId xmlns:p14="http://schemas.microsoft.com/office/powerpoint/2010/main" val="36470212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Date Placeholder 2"/>
          <p:cNvSpPr>
            <a:spLocks noGrp="1"/>
          </p:cNvSpPr>
          <p:nvPr>
            <p:ph type="dt" sz="half" idx="10"/>
          </p:nvPr>
        </p:nvSpPr>
        <p:spPr/>
        <p:txBody>
          <a:bodyPr/>
          <a:lstStyle/>
          <a:p>
            <a:fld id="{A9183D34-072C-4F1B-A54B-C31334574DB8}" type="datetime1">
              <a:rPr lang="it-IT" smtClean="0"/>
              <a:t>23/10/2023</a:t>
            </a:fld>
            <a:endParaRPr lang="it-IT"/>
          </a:p>
        </p:txBody>
      </p:sp>
      <p:sp>
        <p:nvSpPr>
          <p:cNvPr id="4" name="Footer Placeholder 3"/>
          <p:cNvSpPr>
            <a:spLocks noGrp="1"/>
          </p:cNvSpPr>
          <p:nvPr>
            <p:ph type="ftr" sz="quarter" idx="11"/>
          </p:nvPr>
        </p:nvSpPr>
        <p:spPr/>
        <p:txBody>
          <a:bodyPr/>
          <a:lstStyle/>
          <a:p>
            <a:endParaRPr lang="it-IT"/>
          </a:p>
        </p:txBody>
      </p:sp>
      <p:sp>
        <p:nvSpPr>
          <p:cNvPr id="5" name="Slide Number Placeholder 4"/>
          <p:cNvSpPr>
            <a:spLocks noGrp="1"/>
          </p:cNvSpPr>
          <p:nvPr>
            <p:ph type="sldNum" sz="quarter" idx="12"/>
          </p:nvPr>
        </p:nvSpPr>
        <p:spPr/>
        <p:txBody>
          <a:bodyPr/>
          <a:lstStyle/>
          <a:p>
            <a:fld id="{0ACE2E1C-AE56-470C-8FFE-D0F4B65DC57B}" type="slidenum">
              <a:rPr lang="it-IT" smtClean="0"/>
              <a:t>‹N›</a:t>
            </a:fld>
            <a:endParaRPr lang="it-IT"/>
          </a:p>
        </p:txBody>
      </p:sp>
    </p:spTree>
    <p:extLst>
      <p:ext uri="{BB962C8B-B14F-4D97-AF65-F5344CB8AC3E}">
        <p14:creationId xmlns:p14="http://schemas.microsoft.com/office/powerpoint/2010/main" val="11999649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388EA38-C644-4D6C-8EA0-8F67E3A702D2}" type="datetime1">
              <a:rPr lang="it-IT" smtClean="0"/>
              <a:t>23/10/2023</a:t>
            </a:fld>
            <a:endParaRPr lang="it-IT"/>
          </a:p>
        </p:txBody>
      </p:sp>
      <p:sp>
        <p:nvSpPr>
          <p:cNvPr id="3" name="Footer Placeholder 2"/>
          <p:cNvSpPr>
            <a:spLocks noGrp="1"/>
          </p:cNvSpPr>
          <p:nvPr>
            <p:ph type="ftr" sz="quarter" idx="11"/>
          </p:nvPr>
        </p:nvSpPr>
        <p:spPr/>
        <p:txBody>
          <a:bodyPr/>
          <a:lstStyle/>
          <a:p>
            <a:endParaRPr lang="it-IT"/>
          </a:p>
        </p:txBody>
      </p:sp>
      <p:sp>
        <p:nvSpPr>
          <p:cNvPr id="4" name="Slide Number Placeholder 3"/>
          <p:cNvSpPr>
            <a:spLocks noGrp="1"/>
          </p:cNvSpPr>
          <p:nvPr>
            <p:ph type="sldNum" sz="quarter" idx="12"/>
          </p:nvPr>
        </p:nvSpPr>
        <p:spPr/>
        <p:txBody>
          <a:bodyPr/>
          <a:lstStyle/>
          <a:p>
            <a:fld id="{0ACE2E1C-AE56-470C-8FFE-D0F4B65DC57B}" type="slidenum">
              <a:rPr lang="it-IT" smtClean="0"/>
              <a:t>‹N›</a:t>
            </a:fld>
            <a:endParaRPr lang="it-IT"/>
          </a:p>
        </p:txBody>
      </p:sp>
    </p:spTree>
    <p:extLst>
      <p:ext uri="{BB962C8B-B14F-4D97-AF65-F5344CB8AC3E}">
        <p14:creationId xmlns:p14="http://schemas.microsoft.com/office/powerpoint/2010/main" val="8933637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Date Placeholder 4"/>
          <p:cNvSpPr>
            <a:spLocks noGrp="1"/>
          </p:cNvSpPr>
          <p:nvPr>
            <p:ph type="dt" sz="half" idx="10"/>
          </p:nvPr>
        </p:nvSpPr>
        <p:spPr/>
        <p:txBody>
          <a:bodyPr/>
          <a:lstStyle/>
          <a:p>
            <a:fld id="{FE047F38-387A-4F30-A03A-8A13FE309F19}" type="datetime1">
              <a:rPr lang="it-IT" smtClean="0"/>
              <a:t>23/10/2023</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0ACE2E1C-AE56-470C-8FFE-D0F4B65DC57B}" type="slidenum">
              <a:rPr lang="it-IT" smtClean="0"/>
              <a:t>‹N›</a:t>
            </a:fld>
            <a:endParaRPr lang="it-IT"/>
          </a:p>
        </p:txBody>
      </p:sp>
    </p:spTree>
    <p:extLst>
      <p:ext uri="{BB962C8B-B14F-4D97-AF65-F5344CB8AC3E}">
        <p14:creationId xmlns:p14="http://schemas.microsoft.com/office/powerpoint/2010/main" val="40731322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it-IT"/>
              <a:t>Fare clic sull'icona per inserire un'immagine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Date Placeholder 4"/>
          <p:cNvSpPr>
            <a:spLocks noGrp="1"/>
          </p:cNvSpPr>
          <p:nvPr>
            <p:ph type="dt" sz="half" idx="10"/>
          </p:nvPr>
        </p:nvSpPr>
        <p:spPr/>
        <p:txBody>
          <a:bodyPr/>
          <a:lstStyle/>
          <a:p>
            <a:fld id="{F40C1B2A-9267-41D7-B851-EAB987C4053F}" type="datetime1">
              <a:rPr lang="it-IT" smtClean="0"/>
              <a:t>23/10/2023</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0ACE2E1C-AE56-470C-8FFE-D0F4B65DC57B}" type="slidenum">
              <a:rPr lang="it-IT" smtClean="0"/>
              <a:t>‹N›</a:t>
            </a:fld>
            <a:endParaRPr lang="it-IT"/>
          </a:p>
        </p:txBody>
      </p:sp>
    </p:spTree>
    <p:extLst>
      <p:ext uri="{BB962C8B-B14F-4D97-AF65-F5344CB8AC3E}">
        <p14:creationId xmlns:p14="http://schemas.microsoft.com/office/powerpoint/2010/main" val="18130474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a:t>Fare clic per modificare lo stile del titolo dello schema</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ED79346-F88F-4C2E-B907-8244309BFF83}" type="datetime1">
              <a:rPr lang="it-IT" smtClean="0"/>
              <a:t>23/10/2023</a:t>
            </a:fld>
            <a:endParaRPr lang="it-IT"/>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ACE2E1C-AE56-470C-8FFE-D0F4B65DC57B}" type="slidenum">
              <a:rPr lang="it-IT" smtClean="0"/>
              <a:t>‹N›</a:t>
            </a:fld>
            <a:endParaRPr lang="it-IT"/>
          </a:p>
        </p:txBody>
      </p:sp>
    </p:spTree>
    <p:extLst>
      <p:ext uri="{BB962C8B-B14F-4D97-AF65-F5344CB8AC3E}">
        <p14:creationId xmlns:p14="http://schemas.microsoft.com/office/powerpoint/2010/main" val="1263401560"/>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hyperlink" Target="https://www.oecd.org/tax/beps/tax-challenges-arising-from-the-digitalisation-of-the-economy-global-anti-base-erosion-model-rules-pillar-two.htm" TargetMode="Externa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a:extLst>
              <a:ext uri="{FF2B5EF4-FFF2-40B4-BE49-F238E27FC236}">
                <a16:creationId xmlns:a16="http://schemas.microsoft.com/office/drawing/2014/main" id="{76C92056-25B2-8C71-2E46-37E859850A53}"/>
              </a:ext>
            </a:extLst>
          </p:cNvPr>
          <p:cNvSpPr>
            <a:spLocks noChangeArrowheads="1"/>
          </p:cNvSpPr>
          <p:nvPr/>
        </p:nvSpPr>
        <p:spPr bwMode="auto">
          <a:xfrm>
            <a:off x="0" y="2874147"/>
            <a:ext cx="12192000" cy="2393950"/>
          </a:xfrm>
          <a:prstGeom prst="rect">
            <a:avLst/>
          </a:prstGeom>
          <a:solidFill>
            <a:srgbClr val="0A8C74"/>
          </a:solidFill>
          <a:ln>
            <a:noFill/>
          </a:ln>
          <a:effectLst/>
        </p:spPr>
        <p:txBody>
          <a:bodyPr lIns="166154" tIns="44212" rIns="166154" bIns="44212" anchor="ctr"/>
          <a:lstStyle>
            <a:lvl1pPr algn="l" defTabSz="957263" eaLnBrk="0" hangingPunct="0">
              <a:defRPr sz="3200">
                <a:solidFill>
                  <a:schemeClr val="tx1"/>
                </a:solidFill>
                <a:latin typeface="Tahoma" panose="020B0604030504040204" pitchFamily="34" charset="0"/>
              </a:defRPr>
            </a:lvl1pPr>
            <a:lvl2pPr marL="479425" indent="-285750" algn="l" defTabSz="957263" eaLnBrk="0" hangingPunct="0">
              <a:buClr>
                <a:schemeClr val="hlink"/>
              </a:buClr>
              <a:buChar char="–"/>
              <a:defRPr sz="2800">
                <a:solidFill>
                  <a:schemeClr val="tx1"/>
                </a:solidFill>
                <a:latin typeface="Tahoma" panose="020B0604030504040204" pitchFamily="34" charset="0"/>
              </a:defRPr>
            </a:lvl2pPr>
            <a:lvl3pPr marL="957263" indent="-228600" algn="l" defTabSz="957263" eaLnBrk="0" hangingPunct="0">
              <a:buClr>
                <a:schemeClr val="hlink"/>
              </a:buClr>
              <a:buChar char="•"/>
              <a:defRPr sz="2400">
                <a:solidFill>
                  <a:schemeClr val="tx1"/>
                </a:solidFill>
                <a:latin typeface="Tahoma" panose="020B0604030504040204" pitchFamily="34" charset="0"/>
              </a:defRPr>
            </a:lvl3pPr>
            <a:lvl4pPr marL="1436688" indent="-228600" algn="l" defTabSz="957263" eaLnBrk="0" hangingPunct="0">
              <a:buClr>
                <a:schemeClr val="hlink"/>
              </a:buClr>
              <a:buChar char="–"/>
              <a:defRPr sz="2000">
                <a:solidFill>
                  <a:schemeClr val="tx1"/>
                </a:solidFill>
                <a:latin typeface="Tahoma" panose="020B0604030504040204" pitchFamily="34" charset="0"/>
              </a:defRPr>
            </a:lvl4pPr>
            <a:lvl5pPr marL="1916113" indent="-228600" algn="l" defTabSz="957263" eaLnBrk="0" hangingPunct="0">
              <a:buClr>
                <a:schemeClr val="hlink"/>
              </a:buClr>
              <a:buChar char="»"/>
              <a:defRPr sz="2000">
                <a:solidFill>
                  <a:schemeClr val="tx1"/>
                </a:solidFill>
                <a:latin typeface="Tahoma" panose="020B0604030504040204" pitchFamily="34" charset="0"/>
              </a:defRPr>
            </a:lvl5pPr>
            <a:lvl6pPr marL="23733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6pPr>
            <a:lvl7pPr marL="28305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7pPr>
            <a:lvl8pPr marL="32877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8pPr>
            <a:lvl9pPr marL="37449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9pPr>
          </a:lstStyle>
          <a:p>
            <a:pPr algn="ctr" eaLnBrk="1" hangingPunct="1">
              <a:defRPr/>
            </a:pPr>
            <a:r>
              <a:rPr lang="it-IT" sz="4000" b="1" dirty="0">
                <a:latin typeface="Arial Narrow" panose="020B0606020202030204" pitchFamily="34" charset="0"/>
              </a:rPr>
              <a:t>Global Minimum Tax - </a:t>
            </a:r>
            <a:r>
              <a:rPr lang="it-IT" altLang="it-IT" sz="4000" b="1" dirty="0">
                <a:latin typeface="Arial Narrow" panose="020B0606020202030204" pitchFamily="34" charset="0"/>
              </a:rPr>
              <a:t>PILLAR TWO</a:t>
            </a:r>
          </a:p>
        </p:txBody>
      </p:sp>
      <p:sp>
        <p:nvSpPr>
          <p:cNvPr id="6" name="Text Box 5">
            <a:extLst>
              <a:ext uri="{FF2B5EF4-FFF2-40B4-BE49-F238E27FC236}">
                <a16:creationId xmlns:a16="http://schemas.microsoft.com/office/drawing/2014/main" id="{1C5C3C35-C1B6-2521-A914-E723FE26F63C}"/>
              </a:ext>
            </a:extLst>
          </p:cNvPr>
          <p:cNvSpPr txBox="1">
            <a:spLocks noChangeArrowheads="1"/>
          </p:cNvSpPr>
          <p:nvPr/>
        </p:nvSpPr>
        <p:spPr bwMode="auto">
          <a:xfrm>
            <a:off x="0" y="2030414"/>
            <a:ext cx="12192000" cy="485775"/>
          </a:xfrm>
          <a:prstGeom prst="rect">
            <a:avLst/>
          </a:prstGeom>
          <a:noFill/>
          <a:ln>
            <a:noFill/>
          </a:ln>
          <a:effectLst/>
        </p:spPr>
        <p:txBody>
          <a:bodyPr wrap="square" lIns="0" tIns="44212" rIns="0" bIns="44212" anchor="ctr" anchorCtr="1">
            <a:spAutoFit/>
          </a:bodyPr>
          <a:lstStyle>
            <a:lvl1pPr algn="l" defTabSz="957263" eaLnBrk="0" hangingPunct="0">
              <a:defRPr sz="3200">
                <a:solidFill>
                  <a:schemeClr val="tx1"/>
                </a:solidFill>
                <a:latin typeface="Tahoma" panose="020B0604030504040204" pitchFamily="34" charset="0"/>
              </a:defRPr>
            </a:lvl1pPr>
            <a:lvl2pPr marL="479425" indent="-285750" algn="l" defTabSz="957263" eaLnBrk="0" hangingPunct="0">
              <a:buClr>
                <a:schemeClr val="hlink"/>
              </a:buClr>
              <a:buChar char="–"/>
              <a:defRPr sz="2800">
                <a:solidFill>
                  <a:schemeClr val="tx1"/>
                </a:solidFill>
                <a:latin typeface="Tahoma" panose="020B0604030504040204" pitchFamily="34" charset="0"/>
              </a:defRPr>
            </a:lvl2pPr>
            <a:lvl3pPr marL="957263" indent="-228600" algn="l" defTabSz="957263" eaLnBrk="0" hangingPunct="0">
              <a:buClr>
                <a:schemeClr val="hlink"/>
              </a:buClr>
              <a:buChar char="•"/>
              <a:defRPr sz="2400">
                <a:solidFill>
                  <a:schemeClr val="tx1"/>
                </a:solidFill>
                <a:latin typeface="Tahoma" panose="020B0604030504040204" pitchFamily="34" charset="0"/>
              </a:defRPr>
            </a:lvl3pPr>
            <a:lvl4pPr marL="1436688" indent="-228600" algn="l" defTabSz="957263" eaLnBrk="0" hangingPunct="0">
              <a:buClr>
                <a:schemeClr val="hlink"/>
              </a:buClr>
              <a:buChar char="–"/>
              <a:defRPr sz="2000">
                <a:solidFill>
                  <a:schemeClr val="tx1"/>
                </a:solidFill>
                <a:latin typeface="Tahoma" panose="020B0604030504040204" pitchFamily="34" charset="0"/>
              </a:defRPr>
            </a:lvl4pPr>
            <a:lvl5pPr marL="1916113" indent="-228600" algn="l" defTabSz="957263" eaLnBrk="0" hangingPunct="0">
              <a:buClr>
                <a:schemeClr val="hlink"/>
              </a:buClr>
              <a:buChar char="»"/>
              <a:defRPr sz="2000">
                <a:solidFill>
                  <a:schemeClr val="tx1"/>
                </a:solidFill>
                <a:latin typeface="Tahoma" panose="020B0604030504040204" pitchFamily="34" charset="0"/>
              </a:defRPr>
            </a:lvl5pPr>
            <a:lvl6pPr marL="23733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6pPr>
            <a:lvl7pPr marL="28305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7pPr>
            <a:lvl8pPr marL="32877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8pPr>
            <a:lvl9pPr marL="37449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9pPr>
          </a:lstStyle>
          <a:p>
            <a:pPr algn="ctr" eaLnBrk="1" hangingPunct="1">
              <a:spcBef>
                <a:spcPct val="50000"/>
              </a:spcBef>
              <a:defRPr/>
            </a:pPr>
            <a:r>
              <a:rPr lang="it-IT" altLang="it-IT" sz="2585" dirty="0">
                <a:latin typeface="Arial Narrow" panose="020B0606020202030204" pitchFamily="34" charset="0"/>
              </a:rPr>
              <a:t>SEMINARIO DIRITTO TRIBUTARIO INTERNAZIONALE</a:t>
            </a:r>
          </a:p>
        </p:txBody>
      </p:sp>
      <p:sp>
        <p:nvSpPr>
          <p:cNvPr id="7" name="Text Box 4">
            <a:extLst>
              <a:ext uri="{FF2B5EF4-FFF2-40B4-BE49-F238E27FC236}">
                <a16:creationId xmlns:a16="http://schemas.microsoft.com/office/drawing/2014/main" id="{9981E8F7-78E6-4A44-AF97-B6AC3B8851C2}"/>
              </a:ext>
            </a:extLst>
          </p:cNvPr>
          <p:cNvSpPr txBox="1">
            <a:spLocks noChangeArrowheads="1"/>
          </p:cNvSpPr>
          <p:nvPr/>
        </p:nvSpPr>
        <p:spPr bwMode="auto">
          <a:xfrm>
            <a:off x="4892511" y="5566977"/>
            <a:ext cx="2667000" cy="366286"/>
          </a:xfrm>
          <a:prstGeom prst="rect">
            <a:avLst/>
          </a:prstGeom>
          <a:noFill/>
          <a:ln>
            <a:noFill/>
          </a:ln>
          <a:effectLst/>
        </p:spPr>
        <p:txBody>
          <a:bodyPr lIns="0" tIns="44212" rIns="0" bIns="44212">
            <a:spAutoFit/>
          </a:bodyPr>
          <a:lstStyle>
            <a:lvl1pPr algn="l" defTabSz="957263" eaLnBrk="0" hangingPunct="0">
              <a:defRPr sz="3200">
                <a:solidFill>
                  <a:schemeClr val="tx1"/>
                </a:solidFill>
                <a:latin typeface="Tahoma" panose="020B0604030504040204" pitchFamily="34" charset="0"/>
              </a:defRPr>
            </a:lvl1pPr>
            <a:lvl2pPr marL="479425" indent="-285750" algn="l" defTabSz="957263" eaLnBrk="0" hangingPunct="0">
              <a:buClr>
                <a:schemeClr val="hlink"/>
              </a:buClr>
              <a:buChar char="–"/>
              <a:defRPr sz="2800">
                <a:solidFill>
                  <a:schemeClr val="tx1"/>
                </a:solidFill>
                <a:latin typeface="Tahoma" panose="020B0604030504040204" pitchFamily="34" charset="0"/>
              </a:defRPr>
            </a:lvl2pPr>
            <a:lvl3pPr marL="957263" indent="-228600" algn="l" defTabSz="957263" eaLnBrk="0" hangingPunct="0">
              <a:buClr>
                <a:schemeClr val="hlink"/>
              </a:buClr>
              <a:buChar char="•"/>
              <a:defRPr sz="2400">
                <a:solidFill>
                  <a:schemeClr val="tx1"/>
                </a:solidFill>
                <a:latin typeface="Tahoma" panose="020B0604030504040204" pitchFamily="34" charset="0"/>
              </a:defRPr>
            </a:lvl3pPr>
            <a:lvl4pPr marL="1436688" indent="-228600" algn="l" defTabSz="957263" eaLnBrk="0" hangingPunct="0">
              <a:buClr>
                <a:schemeClr val="hlink"/>
              </a:buClr>
              <a:buChar char="–"/>
              <a:defRPr sz="2000">
                <a:solidFill>
                  <a:schemeClr val="tx1"/>
                </a:solidFill>
                <a:latin typeface="Tahoma" panose="020B0604030504040204" pitchFamily="34" charset="0"/>
              </a:defRPr>
            </a:lvl4pPr>
            <a:lvl5pPr marL="1916113" indent="-228600" algn="l" defTabSz="957263" eaLnBrk="0" hangingPunct="0">
              <a:buClr>
                <a:schemeClr val="hlink"/>
              </a:buClr>
              <a:buChar char="»"/>
              <a:defRPr sz="2000">
                <a:solidFill>
                  <a:schemeClr val="tx1"/>
                </a:solidFill>
                <a:latin typeface="Tahoma" panose="020B0604030504040204" pitchFamily="34" charset="0"/>
              </a:defRPr>
            </a:lvl5pPr>
            <a:lvl6pPr marL="23733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6pPr>
            <a:lvl7pPr marL="28305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7pPr>
            <a:lvl8pPr marL="32877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8pPr>
            <a:lvl9pPr marL="37449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9pPr>
          </a:lstStyle>
          <a:p>
            <a:pPr algn="ctr">
              <a:lnSpc>
                <a:spcPct val="90000"/>
              </a:lnSpc>
              <a:defRPr/>
            </a:pPr>
            <a:r>
              <a:rPr lang="de-DE" altLang="it-IT" sz="2000" dirty="0">
                <a:latin typeface="Arial Narrow" panose="020B0606020202030204" pitchFamily="34" charset="0"/>
              </a:rPr>
              <a:t>Alessandro Savorana</a:t>
            </a:r>
            <a:endParaRPr lang="it-IT" altLang="it-IT" sz="2000" dirty="0">
              <a:latin typeface="Arial Narrow" panose="020B0606020202030204" pitchFamily="34" charset="0"/>
            </a:endParaRPr>
          </a:p>
        </p:txBody>
      </p:sp>
      <p:sp>
        <p:nvSpPr>
          <p:cNvPr id="8" name="Text Box 7">
            <a:extLst>
              <a:ext uri="{FF2B5EF4-FFF2-40B4-BE49-F238E27FC236}">
                <a16:creationId xmlns:a16="http://schemas.microsoft.com/office/drawing/2014/main" id="{653A6E69-9859-7BB5-5827-B149E3D97C56}"/>
              </a:ext>
            </a:extLst>
          </p:cNvPr>
          <p:cNvSpPr txBox="1">
            <a:spLocks noChangeArrowheads="1"/>
          </p:cNvSpPr>
          <p:nvPr/>
        </p:nvSpPr>
        <p:spPr bwMode="auto">
          <a:xfrm>
            <a:off x="1814513" y="6381750"/>
            <a:ext cx="8763352" cy="310887"/>
          </a:xfrm>
          <a:prstGeom prst="rect">
            <a:avLst/>
          </a:prstGeom>
          <a:noFill/>
          <a:ln>
            <a:noFill/>
          </a:ln>
          <a:effectLst/>
        </p:spPr>
        <p:txBody>
          <a:bodyPr wrap="square" lIns="88424" tIns="44212" rIns="88424" bIns="44212">
            <a:spAutoFit/>
          </a:bodyPr>
          <a:lstStyle>
            <a:lvl1pPr algn="l" defTabSz="957263" eaLnBrk="0" hangingPunct="0">
              <a:defRPr sz="3200">
                <a:solidFill>
                  <a:schemeClr val="tx1"/>
                </a:solidFill>
                <a:latin typeface="Tahoma" panose="020B0604030504040204" pitchFamily="34" charset="0"/>
              </a:defRPr>
            </a:lvl1pPr>
            <a:lvl2pPr marL="479425" indent="-285750" algn="l" defTabSz="957263" eaLnBrk="0" hangingPunct="0">
              <a:buClr>
                <a:schemeClr val="hlink"/>
              </a:buClr>
              <a:buChar char="–"/>
              <a:defRPr sz="2800">
                <a:solidFill>
                  <a:schemeClr val="tx1"/>
                </a:solidFill>
                <a:latin typeface="Tahoma" panose="020B0604030504040204" pitchFamily="34" charset="0"/>
              </a:defRPr>
            </a:lvl2pPr>
            <a:lvl3pPr marL="957263" indent="-228600" algn="l" defTabSz="957263" eaLnBrk="0" hangingPunct="0">
              <a:buClr>
                <a:schemeClr val="hlink"/>
              </a:buClr>
              <a:buChar char="•"/>
              <a:defRPr sz="2400">
                <a:solidFill>
                  <a:schemeClr val="tx1"/>
                </a:solidFill>
                <a:latin typeface="Tahoma" panose="020B0604030504040204" pitchFamily="34" charset="0"/>
              </a:defRPr>
            </a:lvl3pPr>
            <a:lvl4pPr marL="1436688" indent="-228600" algn="l" defTabSz="957263" eaLnBrk="0" hangingPunct="0">
              <a:buClr>
                <a:schemeClr val="hlink"/>
              </a:buClr>
              <a:buChar char="–"/>
              <a:defRPr sz="2000">
                <a:solidFill>
                  <a:schemeClr val="tx1"/>
                </a:solidFill>
                <a:latin typeface="Tahoma" panose="020B0604030504040204" pitchFamily="34" charset="0"/>
              </a:defRPr>
            </a:lvl4pPr>
            <a:lvl5pPr marL="1916113" indent="-228600" algn="l" defTabSz="957263" eaLnBrk="0" hangingPunct="0">
              <a:buClr>
                <a:schemeClr val="hlink"/>
              </a:buClr>
              <a:buChar char="»"/>
              <a:defRPr sz="2000">
                <a:solidFill>
                  <a:schemeClr val="tx1"/>
                </a:solidFill>
                <a:latin typeface="Tahoma" panose="020B0604030504040204" pitchFamily="34" charset="0"/>
              </a:defRPr>
            </a:lvl5pPr>
            <a:lvl6pPr marL="23733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6pPr>
            <a:lvl7pPr marL="28305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7pPr>
            <a:lvl8pPr marL="32877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8pPr>
            <a:lvl9pPr marL="37449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9pPr>
          </a:lstStyle>
          <a:p>
            <a:pPr algn="ctr" eaLnBrk="1" hangingPunct="1">
              <a:lnSpc>
                <a:spcPct val="90000"/>
              </a:lnSpc>
              <a:defRPr/>
            </a:pPr>
            <a:r>
              <a:rPr lang="it-IT" altLang="it-IT" sz="1600" b="1" dirty="0">
                <a:latin typeface="Arial Narrow" panose="020B0606020202030204" pitchFamily="34" charset="0"/>
              </a:rPr>
              <a:t>23 OTTOBRE 2023</a:t>
            </a:r>
          </a:p>
        </p:txBody>
      </p:sp>
      <p:cxnSp>
        <p:nvCxnSpPr>
          <p:cNvPr id="16" name="Connettore diritto 15">
            <a:extLst>
              <a:ext uri="{FF2B5EF4-FFF2-40B4-BE49-F238E27FC236}">
                <a16:creationId xmlns:a16="http://schemas.microsoft.com/office/drawing/2014/main" id="{53C25E1A-DC9C-F54C-086B-3CE4ADFFDC0E}"/>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pic>
        <p:nvPicPr>
          <p:cNvPr id="3" name="Immagine 2" descr="Immagine che contiene testo, Carattere, logo, Elementi grafici&#10;&#10;Descrizione generata automaticamente">
            <a:extLst>
              <a:ext uri="{FF2B5EF4-FFF2-40B4-BE49-F238E27FC236}">
                <a16:creationId xmlns:a16="http://schemas.microsoft.com/office/drawing/2014/main" id="{60C4E284-5571-13E4-4083-FB1633408A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79629" y="279357"/>
            <a:ext cx="2912882" cy="1162944"/>
          </a:xfrm>
          <a:prstGeom prst="rect">
            <a:avLst/>
          </a:prstGeom>
        </p:spPr>
      </p:pic>
      <p:pic>
        <p:nvPicPr>
          <p:cNvPr id="4" name="Immagine 3" descr="Immagine che contiene Elementi grafici, simbolo, cerchio, Carattere&#10;&#10;Descrizione generata automaticamente">
            <a:extLst>
              <a:ext uri="{FF2B5EF4-FFF2-40B4-BE49-F238E27FC236}">
                <a16:creationId xmlns:a16="http://schemas.microsoft.com/office/drawing/2014/main" id="{E66739B9-F3C3-2799-AADF-14E5FC60759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57122" y="279358"/>
            <a:ext cx="1320743" cy="1238358"/>
          </a:xfrm>
          <a:prstGeom prst="rect">
            <a:avLst/>
          </a:prstGeom>
        </p:spPr>
      </p:pic>
    </p:spTree>
    <p:extLst>
      <p:ext uri="{BB962C8B-B14F-4D97-AF65-F5344CB8AC3E}">
        <p14:creationId xmlns:p14="http://schemas.microsoft.com/office/powerpoint/2010/main" val="18885364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0EDD7DB5-06B0-A628-9B8C-888E6BCC0126}"/>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4" name="Rectangle 3">
            <a:extLst>
              <a:ext uri="{FF2B5EF4-FFF2-40B4-BE49-F238E27FC236}">
                <a16:creationId xmlns:a16="http://schemas.microsoft.com/office/drawing/2014/main" id="{5D9AE48F-27A2-C39A-15DE-83D1315CEC9D}"/>
              </a:ext>
            </a:extLst>
          </p:cNvPr>
          <p:cNvSpPr>
            <a:spLocks noGrp="1" noChangeArrowheads="1"/>
          </p:cNvSpPr>
          <p:nvPr>
            <p:ph type="subTitle" idx="1"/>
          </p:nvPr>
        </p:nvSpPr>
        <p:spPr>
          <a:xfrm>
            <a:off x="320511" y="1517716"/>
            <a:ext cx="11302738" cy="4601632"/>
          </a:xfrm>
        </p:spPr>
        <p:txBody>
          <a:bodyPr>
            <a:normAutofit fontScale="25000" lnSpcReduction="20000"/>
          </a:bodyPr>
          <a:lstStyle/>
          <a:p>
            <a:pPr>
              <a:lnSpc>
                <a:spcPct val="120000"/>
              </a:lnSpc>
              <a:spcBef>
                <a:spcPts val="0"/>
              </a:spcBef>
            </a:pPr>
            <a:r>
              <a:rPr lang="it-IT" sz="9600" b="1" kern="0" dirty="0">
                <a:effectLst/>
                <a:latin typeface="Arial Narrow" panose="020B0606020202030204" pitchFamily="34" charset="0"/>
                <a:ea typeface="Calibri" panose="020F0502020204030204" pitchFamily="34" charset="0"/>
                <a:cs typeface="CIDFont+F1"/>
              </a:rPr>
              <a:t>La Direttiva e le regole </a:t>
            </a:r>
            <a:r>
              <a:rPr lang="it-IT" sz="9600" b="1" kern="0" dirty="0" err="1">
                <a:effectLst/>
                <a:latin typeface="Arial Narrow" panose="020B0606020202030204" pitchFamily="34" charset="0"/>
                <a:ea typeface="Calibri" panose="020F0502020204030204" pitchFamily="34" charset="0"/>
                <a:cs typeface="CIDFont+F1"/>
              </a:rPr>
              <a:t>GloBE</a:t>
            </a:r>
            <a:endParaRPr lang="it-IT" sz="9600" b="1" kern="0" dirty="0">
              <a:effectLst/>
              <a:latin typeface="Arial Narrow" panose="020B0606020202030204" pitchFamily="34" charset="0"/>
              <a:ea typeface="Calibri" panose="020F0502020204030204" pitchFamily="34" charset="0"/>
              <a:cs typeface="CIDFont+F1"/>
            </a:endParaRPr>
          </a:p>
          <a:p>
            <a:pPr algn="just">
              <a:lnSpc>
                <a:spcPct val="120000"/>
              </a:lnSpc>
              <a:spcBef>
                <a:spcPts val="0"/>
              </a:spcBef>
            </a:pPr>
            <a:r>
              <a:rPr lang="it-IT" sz="9600" b="0" i="0" u="none" strike="noStrike" baseline="0" dirty="0">
                <a:latin typeface="Arial Narrow" panose="020B0606020202030204" pitchFamily="34" charset="0"/>
              </a:rPr>
              <a:t>Una terza regola può inserirsi nel meccanismo operativo delle IIR e UTPR, vale a dire la “</a:t>
            </a:r>
            <a:r>
              <a:rPr lang="it-IT" sz="9600" b="0" i="1" u="none" strike="noStrike" baseline="0" dirty="0" err="1">
                <a:latin typeface="Arial Narrow" panose="020B0606020202030204" pitchFamily="34" charset="0"/>
              </a:rPr>
              <a:t>qualified</a:t>
            </a:r>
            <a:r>
              <a:rPr lang="it-IT" sz="9600" b="0" i="1" u="none" strike="noStrike" baseline="0" dirty="0">
                <a:latin typeface="Arial Narrow" panose="020B0606020202030204" pitchFamily="34" charset="0"/>
              </a:rPr>
              <a:t> </a:t>
            </a:r>
            <a:r>
              <a:rPr lang="it-IT" sz="9600" b="0" i="1" u="none" strike="noStrike" baseline="0" dirty="0" err="1">
                <a:latin typeface="Arial Narrow" panose="020B0606020202030204" pitchFamily="34" charset="0"/>
              </a:rPr>
              <a:t>domestic</a:t>
            </a:r>
            <a:r>
              <a:rPr lang="it-IT" sz="9600" i="1" dirty="0">
                <a:latin typeface="Arial Narrow" panose="020B0606020202030204" pitchFamily="34" charset="0"/>
              </a:rPr>
              <a:t> </a:t>
            </a:r>
            <a:r>
              <a:rPr lang="it-IT" sz="9600" b="0" i="1" u="none" strike="noStrike" baseline="0" dirty="0">
                <a:latin typeface="Arial Narrow" panose="020B0606020202030204" pitchFamily="34" charset="0"/>
              </a:rPr>
              <a:t>minimum top-up tax rule</a:t>
            </a:r>
            <a:r>
              <a:rPr lang="it-IT" sz="9600" b="0" i="0" u="none" strike="noStrike" baseline="0" dirty="0">
                <a:latin typeface="Arial Narrow" panose="020B0606020202030204" pitchFamily="34" charset="0"/>
              </a:rPr>
              <a:t>” (“</a:t>
            </a:r>
            <a:r>
              <a:rPr lang="it-IT" sz="9600" b="1" i="0" u="none" strike="noStrike" baseline="0" dirty="0">
                <a:latin typeface="Arial Narrow" panose="020B0606020202030204" pitchFamily="34" charset="0"/>
              </a:rPr>
              <a:t>QDMTT</a:t>
            </a:r>
            <a:r>
              <a:rPr lang="it-IT" sz="9600" b="0" i="0" u="none" strike="noStrike" baseline="0" dirty="0">
                <a:latin typeface="Arial Narrow" panose="020B0606020202030204" pitchFamily="34" charset="0"/>
              </a:rPr>
              <a:t>”), che consente, su opzione, agli Stati membri e agli Stati aderenti alle </a:t>
            </a:r>
            <a:r>
              <a:rPr lang="it-IT" sz="9600" b="0" i="1" u="none" strike="noStrike" baseline="0" dirty="0">
                <a:latin typeface="Arial Narrow" panose="020B0606020202030204" pitchFamily="34" charset="0"/>
              </a:rPr>
              <a:t>Model Rules </a:t>
            </a:r>
            <a:r>
              <a:rPr lang="it-IT" sz="9600" b="0" i="0" u="none" strike="noStrike" baseline="0" dirty="0">
                <a:latin typeface="Arial Narrow" panose="020B0606020202030204" pitchFamily="34" charset="0"/>
              </a:rPr>
              <a:t>di conservare la propria potestà impositiva, beneficiando delle imposte integrative dovute dalle CE localizzate sul proprio territorio. </a:t>
            </a:r>
          </a:p>
          <a:p>
            <a:pPr algn="just">
              <a:lnSpc>
                <a:spcPct val="120000"/>
              </a:lnSpc>
              <a:spcBef>
                <a:spcPts val="0"/>
              </a:spcBef>
            </a:pPr>
            <a:r>
              <a:rPr lang="it-IT" sz="9600" dirty="0">
                <a:latin typeface="Arial Narrow" panose="020B0606020202030204" pitchFamily="34" charset="0"/>
              </a:rPr>
              <a:t>L’introduzione nell’ordinamento domestico di una </a:t>
            </a:r>
            <a:r>
              <a:rPr lang="it-IT" sz="9600" i="1" dirty="0" err="1">
                <a:latin typeface="Arial Narrow" panose="020B0606020202030204" pitchFamily="34" charset="0"/>
              </a:rPr>
              <a:t>qualified</a:t>
            </a:r>
            <a:r>
              <a:rPr lang="it-IT" sz="9600" i="1" dirty="0">
                <a:latin typeface="Arial Narrow" panose="020B0606020202030204" pitchFamily="34" charset="0"/>
              </a:rPr>
              <a:t> </a:t>
            </a:r>
            <a:r>
              <a:rPr lang="it-IT" sz="9600" i="1" dirty="0" err="1">
                <a:latin typeface="Arial Narrow" panose="020B0606020202030204" pitchFamily="34" charset="0"/>
              </a:rPr>
              <a:t>domestic</a:t>
            </a:r>
            <a:r>
              <a:rPr lang="it-IT" sz="9600" i="1" dirty="0">
                <a:latin typeface="Arial Narrow" panose="020B0606020202030204" pitchFamily="34" charset="0"/>
              </a:rPr>
              <a:t> minimum top-up tax</a:t>
            </a:r>
            <a:r>
              <a:rPr lang="it-IT" sz="9600" dirty="0">
                <a:latin typeface="Arial Narrow" panose="020B0606020202030204" pitchFamily="34" charset="0"/>
              </a:rPr>
              <a:t> (“QDMTT”), invero, obbliga le CE del gruppo ivi stabilite a versare l’imposta integrativa nello Stato di insediamento, evitando che il flusso finanziario trasmigri nel  Paese di residenza della UPE.</a:t>
            </a:r>
          </a:p>
          <a:p>
            <a:pPr algn="just">
              <a:lnSpc>
                <a:spcPct val="120000"/>
              </a:lnSpc>
              <a:spcBef>
                <a:spcPts val="0"/>
              </a:spcBef>
            </a:pPr>
            <a:r>
              <a:rPr lang="it-IT" sz="9600" dirty="0">
                <a:latin typeface="Arial Narrow" panose="020B0606020202030204" pitchFamily="34" charset="0"/>
              </a:rPr>
              <a:t>La QDMTT è poi scomputabile dalla TUT eventualmente dovuta nello Stato della controllante secondo il meccanismo </a:t>
            </a:r>
            <a:r>
              <a:rPr lang="it-IT" sz="9600" dirty="0" err="1">
                <a:latin typeface="Arial Narrow" panose="020B0606020202030204" pitchFamily="34" charset="0"/>
              </a:rPr>
              <a:t>GloBE</a:t>
            </a:r>
            <a:r>
              <a:rPr lang="it-IT" sz="9600" dirty="0">
                <a:latin typeface="Arial Narrow" panose="020B0606020202030204" pitchFamily="34" charset="0"/>
              </a:rPr>
              <a:t>.</a:t>
            </a:r>
          </a:p>
          <a:p>
            <a:pPr algn="just">
              <a:lnSpc>
                <a:spcPct val="120000"/>
              </a:lnSpc>
              <a:spcBef>
                <a:spcPts val="0"/>
              </a:spcBef>
            </a:pPr>
            <a:endParaRPr lang="it-IT" sz="9600" dirty="0">
              <a:latin typeface="Arial Narrow" panose="020B0606020202030204" pitchFamily="34" charset="0"/>
            </a:endParaRPr>
          </a:p>
          <a:p>
            <a:pPr>
              <a:lnSpc>
                <a:spcPct val="120000"/>
              </a:lnSpc>
              <a:spcBef>
                <a:spcPts val="0"/>
              </a:spcBef>
            </a:pPr>
            <a:r>
              <a:rPr lang="en-US" sz="9600" kern="0" dirty="0">
                <a:effectLst/>
                <a:latin typeface="Arial Narrow" panose="020B0606020202030204" pitchFamily="34" charset="0"/>
                <a:ea typeface="Calibri" panose="020F0502020204030204" pitchFamily="34" charset="0"/>
                <a:cs typeface="CIDFont+F1"/>
              </a:rPr>
              <a:t>Jurisdictional Top-Up Tax = </a:t>
            </a:r>
            <a:r>
              <a:rPr lang="en-US" sz="9600" b="1" kern="0" dirty="0">
                <a:effectLst/>
                <a:latin typeface="Arial Narrow" panose="020B0606020202030204" pitchFamily="34" charset="0"/>
                <a:ea typeface="Calibri" panose="020F0502020204030204" pitchFamily="34" charset="0"/>
                <a:cs typeface="CIDFont+F1"/>
              </a:rPr>
              <a:t>(Jurisdictional Excess Profit * Top-Up Tax rate) - QDMTT</a:t>
            </a:r>
            <a:endParaRPr lang="it-IT" sz="9600" b="1" kern="100" dirty="0">
              <a:effectLst/>
              <a:latin typeface="Arial Narrow" panose="020B0606020202030204" pitchFamily="34" charset="0"/>
              <a:ea typeface="Calibri" panose="020F0502020204030204" pitchFamily="34" charset="0"/>
              <a:cs typeface="Times New Roman" panose="02020603050405020304" pitchFamily="18" charset="0"/>
            </a:endParaRPr>
          </a:p>
          <a:p>
            <a:pPr algn="just">
              <a:lnSpc>
                <a:spcPct val="120000"/>
              </a:lnSpc>
              <a:spcBef>
                <a:spcPts val="0"/>
              </a:spcBef>
            </a:pPr>
            <a:endParaRPr lang="it-IT" sz="9600" b="0" i="0" u="none" strike="noStrike" baseline="0" dirty="0">
              <a:solidFill>
                <a:srgbClr val="000000"/>
              </a:solidFill>
              <a:latin typeface="Arial Narrow" panose="020B0606020202030204" pitchFamily="34" charset="0"/>
            </a:endParaRPr>
          </a:p>
          <a:p>
            <a:pPr algn="just">
              <a:lnSpc>
                <a:spcPct val="120000"/>
              </a:lnSpc>
              <a:spcBef>
                <a:spcPts val="0"/>
              </a:spcBef>
            </a:pPr>
            <a:endParaRPr lang="it-IT" sz="9600" dirty="0">
              <a:solidFill>
                <a:srgbClr val="000000"/>
              </a:solidFill>
              <a:latin typeface="Arial Narrow" panose="020B0606020202030204" pitchFamily="34" charset="0"/>
            </a:endParaRPr>
          </a:p>
          <a:p>
            <a:pPr algn="just">
              <a:lnSpc>
                <a:spcPct val="120000"/>
              </a:lnSpc>
              <a:spcBef>
                <a:spcPts val="0"/>
              </a:spcBef>
            </a:pPr>
            <a:endParaRPr lang="it-IT" sz="8000" b="0" i="0" u="none" strike="noStrike" baseline="0" dirty="0">
              <a:solidFill>
                <a:srgbClr val="000000"/>
              </a:solidFill>
              <a:latin typeface="Arial Narrow" panose="020B0606020202030204" pitchFamily="34" charset="0"/>
            </a:endParaRPr>
          </a:p>
          <a:p>
            <a:pPr algn="just">
              <a:lnSpc>
                <a:spcPct val="120000"/>
              </a:lnSpc>
              <a:spcBef>
                <a:spcPts val="0"/>
              </a:spcBef>
            </a:pPr>
            <a:endParaRPr lang="it-IT" sz="8000" dirty="0">
              <a:solidFill>
                <a:srgbClr val="000000"/>
              </a:solidFill>
              <a:latin typeface="Arial Narrow" panose="020B0606020202030204" pitchFamily="34" charset="0"/>
            </a:endParaRPr>
          </a:p>
          <a:p>
            <a:pPr algn="just">
              <a:lnSpc>
                <a:spcPct val="120000"/>
              </a:lnSpc>
              <a:spcBef>
                <a:spcPts val="0"/>
              </a:spcBef>
            </a:pPr>
            <a:endParaRPr lang="it-IT" sz="8000" b="0" i="0" u="none" strike="noStrike" baseline="0" dirty="0">
              <a:solidFill>
                <a:srgbClr val="000000"/>
              </a:solidFill>
              <a:latin typeface="Arial Narrow" panose="020B0606020202030204" pitchFamily="34" charset="0"/>
            </a:endParaRPr>
          </a:p>
          <a:p>
            <a:pPr algn="just">
              <a:lnSpc>
                <a:spcPct val="120000"/>
              </a:lnSpc>
              <a:spcBef>
                <a:spcPts val="0"/>
              </a:spcBef>
            </a:pPr>
            <a:endParaRPr lang="it-IT" sz="8000" dirty="0">
              <a:solidFill>
                <a:srgbClr val="000000"/>
              </a:solidFill>
              <a:latin typeface="Arial Narrow" panose="020B0606020202030204" pitchFamily="34" charset="0"/>
            </a:endParaRPr>
          </a:p>
          <a:p>
            <a:pPr algn="just">
              <a:lnSpc>
                <a:spcPct val="120000"/>
              </a:lnSpc>
              <a:spcBef>
                <a:spcPts val="0"/>
              </a:spcBef>
            </a:pPr>
            <a:endParaRPr lang="it-IT" sz="8000" dirty="0">
              <a:solidFill>
                <a:srgbClr val="000000"/>
              </a:solidFill>
              <a:latin typeface="Arial Narrow" panose="020B0606020202030204" pitchFamily="34" charset="0"/>
            </a:endParaRPr>
          </a:p>
          <a:p>
            <a:pPr algn="just">
              <a:lnSpc>
                <a:spcPct val="120000"/>
              </a:lnSpc>
              <a:spcBef>
                <a:spcPts val="0"/>
              </a:spcBef>
            </a:pPr>
            <a:endParaRPr lang="it-IT" sz="8000" dirty="0">
              <a:solidFill>
                <a:srgbClr val="000000"/>
              </a:solidFill>
              <a:latin typeface="Arial Narrow" panose="020B0606020202030204" pitchFamily="34" charset="0"/>
            </a:endParaRPr>
          </a:p>
          <a:p>
            <a:pPr algn="just">
              <a:lnSpc>
                <a:spcPct val="120000"/>
              </a:lnSpc>
              <a:spcBef>
                <a:spcPts val="0"/>
              </a:spcBef>
            </a:pPr>
            <a:endParaRPr lang="it-IT" sz="8000" dirty="0">
              <a:solidFill>
                <a:srgbClr val="000000"/>
              </a:solidFill>
              <a:latin typeface="Arial Narrow" panose="020B0606020202030204" pitchFamily="34" charset="0"/>
            </a:endParaRPr>
          </a:p>
          <a:p>
            <a:pPr algn="just">
              <a:lnSpc>
                <a:spcPct val="120000"/>
              </a:lnSpc>
              <a:spcBef>
                <a:spcPts val="0"/>
              </a:spcBef>
            </a:pPr>
            <a:endParaRPr lang="it-IT" sz="8000" dirty="0">
              <a:solidFill>
                <a:srgbClr val="000000"/>
              </a:solidFill>
              <a:latin typeface="Arial Narrow" panose="020B0606020202030204" pitchFamily="34" charset="0"/>
            </a:endParaRPr>
          </a:p>
          <a:p>
            <a:pPr>
              <a:lnSpc>
                <a:spcPct val="100000"/>
              </a:lnSpc>
              <a:spcBef>
                <a:spcPts val="0"/>
              </a:spcBef>
            </a:pPr>
            <a:r>
              <a:rPr lang="it-IT" b="0" i="0" u="none" strike="noStrike" baseline="0" dirty="0">
                <a:solidFill>
                  <a:srgbClr val="000000"/>
                </a:solidFill>
                <a:latin typeface="Arial Narrow" panose="020B0606020202030204" pitchFamily="34" charset="0"/>
              </a:rPr>
              <a:t> </a:t>
            </a:r>
          </a:p>
        </p:txBody>
      </p:sp>
      <p:pic>
        <p:nvPicPr>
          <p:cNvPr id="6" name="Immagine 5" descr="Immagine che contiene testo, Carattere, logo, Elementi grafici&#10;&#10;Descrizione generata automaticamente">
            <a:extLst>
              <a:ext uri="{FF2B5EF4-FFF2-40B4-BE49-F238E27FC236}">
                <a16:creationId xmlns:a16="http://schemas.microsoft.com/office/drawing/2014/main" id="{1C809865-C998-78D2-D884-EB95726ED8E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79629" y="251076"/>
            <a:ext cx="2912882" cy="1162944"/>
          </a:xfrm>
          <a:prstGeom prst="rect">
            <a:avLst/>
          </a:prstGeom>
        </p:spPr>
      </p:pic>
      <p:pic>
        <p:nvPicPr>
          <p:cNvPr id="7" name="Immagine 6" descr="Immagine che contiene Elementi grafici, simbolo, cerchio, Carattere&#10;&#10;Descrizione generata automaticamente">
            <a:extLst>
              <a:ext uri="{FF2B5EF4-FFF2-40B4-BE49-F238E27FC236}">
                <a16:creationId xmlns:a16="http://schemas.microsoft.com/office/drawing/2014/main" id="{61F2936B-5A90-130D-32FA-97ECE9CC755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57122" y="279358"/>
            <a:ext cx="1320743" cy="1238358"/>
          </a:xfrm>
          <a:prstGeom prst="rect">
            <a:avLst/>
          </a:prstGeom>
        </p:spPr>
      </p:pic>
    </p:spTree>
    <p:extLst>
      <p:ext uri="{BB962C8B-B14F-4D97-AF65-F5344CB8AC3E}">
        <p14:creationId xmlns:p14="http://schemas.microsoft.com/office/powerpoint/2010/main" val="28740674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0EDD7DB5-06B0-A628-9B8C-888E6BCC0126}"/>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4" name="Rectangle 3">
            <a:extLst>
              <a:ext uri="{FF2B5EF4-FFF2-40B4-BE49-F238E27FC236}">
                <a16:creationId xmlns:a16="http://schemas.microsoft.com/office/drawing/2014/main" id="{5D9AE48F-27A2-C39A-15DE-83D1315CEC9D}"/>
              </a:ext>
            </a:extLst>
          </p:cNvPr>
          <p:cNvSpPr>
            <a:spLocks noGrp="1" noChangeArrowheads="1"/>
          </p:cNvSpPr>
          <p:nvPr>
            <p:ph type="subTitle" idx="1"/>
          </p:nvPr>
        </p:nvSpPr>
        <p:spPr>
          <a:xfrm>
            <a:off x="320511" y="1517716"/>
            <a:ext cx="11302738" cy="4601632"/>
          </a:xfrm>
        </p:spPr>
        <p:txBody>
          <a:bodyPr>
            <a:normAutofit fontScale="25000" lnSpcReduction="20000"/>
          </a:bodyPr>
          <a:lstStyle/>
          <a:p>
            <a:r>
              <a:rPr lang="it-IT" sz="9600" b="1" i="0" u="none" strike="noStrike" baseline="0" dirty="0">
                <a:latin typeface="Arial Narrow" panose="020B0606020202030204" pitchFamily="34" charset="0"/>
              </a:rPr>
              <a:t>La Direttiva e le regole </a:t>
            </a:r>
            <a:r>
              <a:rPr lang="it-IT" sz="9600" b="1" i="0" u="none" strike="noStrike" baseline="0" dirty="0" err="1">
                <a:latin typeface="Arial Narrow" panose="020B0606020202030204" pitchFamily="34" charset="0"/>
              </a:rPr>
              <a:t>GloBE</a:t>
            </a:r>
            <a:endParaRPr lang="it-IT" sz="9600" b="1" i="0" u="none" strike="noStrike" baseline="0" dirty="0">
              <a:latin typeface="Arial Narrow" panose="020B0606020202030204" pitchFamily="34" charset="0"/>
            </a:endParaRPr>
          </a:p>
          <a:p>
            <a:pPr algn="just">
              <a:lnSpc>
                <a:spcPct val="120000"/>
              </a:lnSpc>
              <a:spcBef>
                <a:spcPts val="0"/>
              </a:spcBef>
            </a:pPr>
            <a:endParaRPr lang="it-IT" sz="7200" dirty="0">
              <a:solidFill>
                <a:srgbClr val="000000"/>
              </a:solidFill>
              <a:latin typeface="Arial Narrow" panose="020B0606020202030204" pitchFamily="34" charset="0"/>
            </a:endParaRPr>
          </a:p>
          <a:p>
            <a:pPr marL="342900" lvl="0" indent="-342900" algn="just">
              <a:lnSpc>
                <a:spcPct val="120000"/>
              </a:lnSpc>
              <a:spcBef>
                <a:spcPts val="0"/>
              </a:spcBef>
              <a:buFont typeface="Wingdings" panose="05000000000000000000" pitchFamily="2" charset="2"/>
              <a:buChar char=""/>
              <a:tabLst>
                <a:tab pos="457200" algn="l"/>
              </a:tabLst>
            </a:pPr>
            <a:r>
              <a:rPr lang="it-IT" sz="8800" kern="0" dirty="0">
                <a:effectLst/>
                <a:latin typeface="Arial Narrow" panose="020B0606020202030204" pitchFamily="34" charset="0"/>
                <a:ea typeface="Calibri" panose="020F0502020204030204" pitchFamily="34" charset="0"/>
                <a:cs typeface="CIDFont+F1"/>
              </a:rPr>
              <a:t>IIR regola primaria: approccio top-down più efficiente poiché l’entità controllante dispone di tutte le informazioni sulle entità del gruppo, ma QMDTT ha priorità nell’ordine di applicazione delle regole</a:t>
            </a:r>
            <a:endParaRPr lang="it-IT" sz="8800" kern="100" dirty="0">
              <a:effectLst/>
              <a:latin typeface="Arial Narrow" panose="020B0606020202030204" pitchFamily="34" charset="0"/>
              <a:ea typeface="Calibri" panose="020F0502020204030204" pitchFamily="34" charset="0"/>
              <a:cs typeface="Times New Roman" panose="02020603050405020304" pitchFamily="18" charset="0"/>
            </a:endParaRPr>
          </a:p>
          <a:p>
            <a:pPr marL="342900" lvl="0" indent="-342900" algn="just">
              <a:lnSpc>
                <a:spcPct val="120000"/>
              </a:lnSpc>
              <a:spcBef>
                <a:spcPts val="0"/>
              </a:spcBef>
              <a:buFont typeface="Wingdings" panose="05000000000000000000" pitchFamily="2" charset="2"/>
              <a:buChar char=""/>
              <a:tabLst>
                <a:tab pos="457200" algn="l"/>
              </a:tabLst>
            </a:pPr>
            <a:r>
              <a:rPr lang="it-IT" sz="8800" kern="0" dirty="0">
                <a:effectLst/>
                <a:latin typeface="Arial Narrow" panose="020B0606020202030204" pitchFamily="34" charset="0"/>
                <a:ea typeface="Calibri" panose="020F0502020204030204" pitchFamily="34" charset="0"/>
                <a:cs typeface="CIDFont+F1"/>
              </a:rPr>
              <a:t>Ricorso ai principi contabili accettati utilizzati ai fini della redazione dei bilanci consolidati di gruppo, con alcuni aggiustamenti per tener conto delle differenze permanenti più ricorrenti tra regole contabili e fiscali.</a:t>
            </a:r>
            <a:endParaRPr lang="it-IT" sz="8800" kern="100" dirty="0">
              <a:effectLst/>
              <a:latin typeface="Arial Narrow" panose="020B0606020202030204" pitchFamily="34" charset="0"/>
              <a:ea typeface="Calibri" panose="020F0502020204030204" pitchFamily="34" charset="0"/>
              <a:cs typeface="Times New Roman" panose="02020603050405020304" pitchFamily="18" charset="0"/>
            </a:endParaRPr>
          </a:p>
          <a:p>
            <a:pPr marL="342900" lvl="0" indent="-342900" algn="just">
              <a:lnSpc>
                <a:spcPct val="120000"/>
              </a:lnSpc>
              <a:spcBef>
                <a:spcPts val="0"/>
              </a:spcBef>
              <a:buFont typeface="Wingdings" panose="05000000000000000000" pitchFamily="2" charset="2"/>
              <a:buChar char=""/>
              <a:tabLst>
                <a:tab pos="457200" algn="l"/>
              </a:tabLst>
            </a:pPr>
            <a:r>
              <a:rPr lang="it-IT" sz="8800" kern="0" dirty="0">
                <a:effectLst/>
                <a:latin typeface="Arial Narrow" panose="020B0606020202030204" pitchFamily="34" charset="0"/>
                <a:ea typeface="Calibri" panose="020F0502020204030204" pitchFamily="34" charset="0"/>
                <a:cs typeface="CIDFont+F1"/>
              </a:rPr>
              <a:t>Utilizzo della fiscalità differita seguendo l’approccio delle regole contabili per tener conto delle differenze temporanee tra regole contabili e fiscali.</a:t>
            </a:r>
            <a:endParaRPr lang="it-IT" sz="8800" kern="100" dirty="0">
              <a:effectLst/>
              <a:latin typeface="Arial Narrow" panose="020B0606020202030204" pitchFamily="34" charset="0"/>
              <a:ea typeface="Calibri" panose="020F0502020204030204" pitchFamily="34" charset="0"/>
              <a:cs typeface="Times New Roman" panose="02020603050405020304" pitchFamily="18" charset="0"/>
            </a:endParaRPr>
          </a:p>
          <a:p>
            <a:pPr marL="342900" lvl="0" indent="-342900" algn="just">
              <a:lnSpc>
                <a:spcPct val="120000"/>
              </a:lnSpc>
              <a:spcBef>
                <a:spcPts val="0"/>
              </a:spcBef>
              <a:buFont typeface="Wingdings" panose="05000000000000000000" pitchFamily="2" charset="2"/>
              <a:buChar char=""/>
              <a:tabLst>
                <a:tab pos="457200" algn="l"/>
              </a:tabLst>
            </a:pPr>
            <a:r>
              <a:rPr lang="it-IT" sz="8800" kern="0" dirty="0">
                <a:effectLst/>
                <a:latin typeface="Arial Narrow" panose="020B0606020202030204" pitchFamily="34" charset="0"/>
                <a:ea typeface="Calibri" panose="020F0502020204030204" pitchFamily="34" charset="0"/>
                <a:cs typeface="CIDFont+F1"/>
              </a:rPr>
              <a:t>Assimilazione tra crediti d’imposta qualificati (rimborsabili entro quattro anni) e sovvenzioni ai fini del calcolo dell'ETR per garantire neutralità.</a:t>
            </a:r>
            <a:endParaRPr lang="it-IT" sz="8800" kern="100" dirty="0">
              <a:effectLst/>
              <a:latin typeface="Arial Narrow" panose="020B0606020202030204" pitchFamily="34" charset="0"/>
              <a:ea typeface="Calibri" panose="020F0502020204030204" pitchFamily="34" charset="0"/>
              <a:cs typeface="Times New Roman" panose="02020603050405020304" pitchFamily="18" charset="0"/>
            </a:endParaRPr>
          </a:p>
          <a:p>
            <a:pPr marL="342900" lvl="0" indent="-342900" algn="just">
              <a:lnSpc>
                <a:spcPct val="120000"/>
              </a:lnSpc>
              <a:spcBef>
                <a:spcPts val="0"/>
              </a:spcBef>
              <a:buFont typeface="Wingdings" panose="05000000000000000000" pitchFamily="2" charset="2"/>
              <a:buChar char=""/>
              <a:tabLst>
                <a:tab pos="457200" algn="l"/>
              </a:tabLst>
            </a:pPr>
            <a:r>
              <a:rPr lang="it-IT" sz="8800" kern="0" dirty="0" err="1">
                <a:effectLst/>
                <a:latin typeface="Arial Narrow" panose="020B0606020202030204" pitchFamily="34" charset="0"/>
                <a:ea typeface="Calibri" panose="020F0502020204030204" pitchFamily="34" charset="0"/>
                <a:cs typeface="CIDFont+F1"/>
              </a:rPr>
              <a:t>Substance</a:t>
            </a:r>
            <a:r>
              <a:rPr lang="it-IT" sz="8800" kern="0" dirty="0">
                <a:effectLst/>
                <a:latin typeface="Arial Narrow" panose="020B0606020202030204" pitchFamily="34" charset="0"/>
                <a:ea typeface="Calibri" panose="020F0502020204030204" pitchFamily="34" charset="0"/>
                <a:cs typeface="CIDFont+F1"/>
              </a:rPr>
              <a:t> </a:t>
            </a:r>
            <a:r>
              <a:rPr lang="it-IT" sz="8800" kern="0" dirty="0" err="1">
                <a:effectLst/>
                <a:latin typeface="Arial Narrow" panose="020B0606020202030204" pitchFamily="34" charset="0"/>
                <a:ea typeface="Calibri" panose="020F0502020204030204" pitchFamily="34" charset="0"/>
                <a:cs typeface="CIDFont+F1"/>
              </a:rPr>
              <a:t>Based</a:t>
            </a:r>
            <a:r>
              <a:rPr lang="it-IT" sz="8800" kern="0" dirty="0">
                <a:effectLst/>
                <a:latin typeface="Arial Narrow" panose="020B0606020202030204" pitchFamily="34" charset="0"/>
                <a:ea typeface="Calibri" panose="020F0502020204030204" pitchFamily="34" charset="0"/>
                <a:cs typeface="CIDFont+F1"/>
              </a:rPr>
              <a:t> Income </a:t>
            </a:r>
            <a:r>
              <a:rPr lang="it-IT" sz="8800" kern="0" dirty="0" err="1">
                <a:effectLst/>
                <a:latin typeface="Arial Narrow" panose="020B0606020202030204" pitchFamily="34" charset="0"/>
                <a:ea typeface="Calibri" panose="020F0502020204030204" pitchFamily="34" charset="0"/>
                <a:cs typeface="CIDFont+F1"/>
              </a:rPr>
              <a:t>Exclusion</a:t>
            </a:r>
            <a:r>
              <a:rPr lang="it-IT" sz="8800" kern="0" dirty="0">
                <a:effectLst/>
                <a:latin typeface="Arial Narrow" panose="020B0606020202030204" pitchFamily="34" charset="0"/>
                <a:ea typeface="Calibri" panose="020F0502020204030204" pitchFamily="34" charset="0"/>
                <a:cs typeface="CIDFont+F1"/>
              </a:rPr>
              <a:t> (SBIE) per non penalizzare attività associate a sostanza economica.</a:t>
            </a:r>
            <a:endParaRPr lang="it-IT" sz="8800" kern="100" dirty="0">
              <a:effectLst/>
              <a:latin typeface="Arial Narrow" panose="020B0606020202030204" pitchFamily="34" charset="0"/>
              <a:ea typeface="Calibri" panose="020F0502020204030204" pitchFamily="34" charset="0"/>
              <a:cs typeface="Times New Roman" panose="02020603050405020304" pitchFamily="18" charset="0"/>
            </a:endParaRPr>
          </a:p>
          <a:p>
            <a:pPr marL="342900" lvl="0" indent="-342900" algn="just">
              <a:lnSpc>
                <a:spcPct val="120000"/>
              </a:lnSpc>
              <a:spcBef>
                <a:spcPts val="0"/>
              </a:spcBef>
              <a:buFont typeface="Wingdings" panose="05000000000000000000" pitchFamily="2" charset="2"/>
              <a:buChar char=""/>
              <a:tabLst>
                <a:tab pos="457200" algn="l"/>
              </a:tabLst>
            </a:pPr>
            <a:r>
              <a:rPr lang="it-IT" sz="8800" kern="0" dirty="0">
                <a:effectLst/>
                <a:latin typeface="Arial Narrow" panose="020B0606020202030204" pitchFamily="34" charset="0"/>
                <a:ea typeface="Calibri" panose="020F0502020204030204" pitchFamily="34" charset="0"/>
                <a:cs typeface="CIDFont+F1"/>
              </a:rPr>
              <a:t>Semplificazioni per ridurre gli oneri di adempimento: soglie «de minimis», Safe </a:t>
            </a:r>
            <a:r>
              <a:rPr lang="it-IT" sz="8800" kern="0" dirty="0" err="1">
                <a:effectLst/>
                <a:latin typeface="Arial Narrow" panose="020B0606020202030204" pitchFamily="34" charset="0"/>
                <a:ea typeface="Calibri" panose="020F0502020204030204" pitchFamily="34" charset="0"/>
                <a:cs typeface="CIDFont+F1"/>
              </a:rPr>
              <a:t>Harbours</a:t>
            </a:r>
            <a:r>
              <a:rPr lang="it-IT" sz="8800" kern="0" dirty="0">
                <a:effectLst/>
                <a:latin typeface="Arial Narrow" panose="020B0606020202030204" pitchFamily="34" charset="0"/>
                <a:ea typeface="Calibri" panose="020F0502020204030204" pitchFamily="34" charset="0"/>
                <a:cs typeface="CIDFont+F1"/>
              </a:rPr>
              <a:t>, standardizzazione della dichiarazione </a:t>
            </a:r>
            <a:r>
              <a:rPr lang="it-IT" sz="8800" kern="0" dirty="0" err="1">
                <a:effectLst/>
                <a:latin typeface="Arial Narrow" panose="020B0606020202030204" pitchFamily="34" charset="0"/>
                <a:ea typeface="Calibri" panose="020F0502020204030204" pitchFamily="34" charset="0"/>
                <a:cs typeface="CIDFont+F1"/>
              </a:rPr>
              <a:t>GloBE</a:t>
            </a:r>
            <a:r>
              <a:rPr lang="it-IT" sz="8800" kern="0" dirty="0">
                <a:effectLst/>
                <a:latin typeface="Arial Narrow" panose="020B0606020202030204" pitchFamily="34" charset="0"/>
                <a:ea typeface="Calibri" panose="020F0502020204030204" pitchFamily="34" charset="0"/>
                <a:cs typeface="CIDFont+F1"/>
              </a:rPr>
              <a:t>.</a:t>
            </a:r>
            <a:endParaRPr lang="it-IT" sz="8800" kern="100" dirty="0">
              <a:effectLst/>
              <a:latin typeface="Arial Narrow" panose="020B0606020202030204" pitchFamily="34" charset="0"/>
              <a:ea typeface="Calibri" panose="020F0502020204030204" pitchFamily="34" charset="0"/>
              <a:cs typeface="Times New Roman" panose="02020603050405020304" pitchFamily="18" charset="0"/>
            </a:endParaRPr>
          </a:p>
          <a:p>
            <a:pPr algn="just">
              <a:lnSpc>
                <a:spcPct val="120000"/>
              </a:lnSpc>
              <a:spcBef>
                <a:spcPts val="0"/>
              </a:spcBef>
            </a:pPr>
            <a:endParaRPr lang="it-IT" sz="8000" b="0" i="0" u="none" strike="noStrike" baseline="0" dirty="0">
              <a:solidFill>
                <a:srgbClr val="000000"/>
              </a:solidFill>
              <a:latin typeface="Arial Narrow" panose="020B0606020202030204" pitchFamily="34" charset="0"/>
            </a:endParaRPr>
          </a:p>
          <a:p>
            <a:pPr algn="just">
              <a:lnSpc>
                <a:spcPct val="120000"/>
              </a:lnSpc>
              <a:spcBef>
                <a:spcPts val="0"/>
              </a:spcBef>
            </a:pPr>
            <a:endParaRPr lang="it-IT" sz="8000" dirty="0">
              <a:solidFill>
                <a:srgbClr val="000000"/>
              </a:solidFill>
              <a:latin typeface="Arial Narrow" panose="020B0606020202030204" pitchFamily="34" charset="0"/>
            </a:endParaRPr>
          </a:p>
          <a:p>
            <a:pPr algn="just">
              <a:lnSpc>
                <a:spcPct val="120000"/>
              </a:lnSpc>
              <a:spcBef>
                <a:spcPts val="0"/>
              </a:spcBef>
            </a:pPr>
            <a:endParaRPr lang="it-IT" sz="8000" b="0" i="0" u="none" strike="noStrike" baseline="0" dirty="0">
              <a:solidFill>
                <a:srgbClr val="000000"/>
              </a:solidFill>
              <a:latin typeface="Arial Narrow" panose="020B0606020202030204" pitchFamily="34" charset="0"/>
            </a:endParaRPr>
          </a:p>
          <a:p>
            <a:pPr algn="just">
              <a:lnSpc>
                <a:spcPct val="120000"/>
              </a:lnSpc>
              <a:spcBef>
                <a:spcPts val="0"/>
              </a:spcBef>
            </a:pPr>
            <a:endParaRPr lang="it-IT" sz="8000" dirty="0">
              <a:solidFill>
                <a:srgbClr val="000000"/>
              </a:solidFill>
              <a:latin typeface="Arial Narrow" panose="020B0606020202030204" pitchFamily="34" charset="0"/>
            </a:endParaRPr>
          </a:p>
          <a:p>
            <a:pPr algn="just">
              <a:lnSpc>
                <a:spcPct val="120000"/>
              </a:lnSpc>
              <a:spcBef>
                <a:spcPts val="0"/>
              </a:spcBef>
            </a:pPr>
            <a:endParaRPr lang="it-IT" sz="8000" b="0" i="0" u="none" strike="noStrike" baseline="0" dirty="0">
              <a:solidFill>
                <a:srgbClr val="000000"/>
              </a:solidFill>
              <a:latin typeface="Arial Narrow" panose="020B0606020202030204" pitchFamily="34" charset="0"/>
            </a:endParaRPr>
          </a:p>
          <a:p>
            <a:pPr algn="just">
              <a:lnSpc>
                <a:spcPct val="120000"/>
              </a:lnSpc>
              <a:spcBef>
                <a:spcPts val="0"/>
              </a:spcBef>
            </a:pPr>
            <a:endParaRPr lang="it-IT" sz="8000" dirty="0">
              <a:solidFill>
                <a:srgbClr val="000000"/>
              </a:solidFill>
              <a:latin typeface="Arial Narrow" panose="020B0606020202030204" pitchFamily="34" charset="0"/>
            </a:endParaRPr>
          </a:p>
          <a:p>
            <a:pPr algn="just">
              <a:lnSpc>
                <a:spcPct val="120000"/>
              </a:lnSpc>
              <a:spcBef>
                <a:spcPts val="0"/>
              </a:spcBef>
            </a:pPr>
            <a:endParaRPr lang="it-IT" sz="8000" dirty="0">
              <a:solidFill>
                <a:srgbClr val="000000"/>
              </a:solidFill>
              <a:latin typeface="Arial Narrow" panose="020B0606020202030204" pitchFamily="34" charset="0"/>
            </a:endParaRPr>
          </a:p>
          <a:p>
            <a:pPr algn="just">
              <a:lnSpc>
                <a:spcPct val="120000"/>
              </a:lnSpc>
              <a:spcBef>
                <a:spcPts val="0"/>
              </a:spcBef>
            </a:pPr>
            <a:endParaRPr lang="it-IT" sz="8000" dirty="0">
              <a:solidFill>
                <a:srgbClr val="000000"/>
              </a:solidFill>
              <a:latin typeface="Arial Narrow" panose="020B0606020202030204" pitchFamily="34" charset="0"/>
            </a:endParaRPr>
          </a:p>
          <a:p>
            <a:pPr algn="just">
              <a:lnSpc>
                <a:spcPct val="120000"/>
              </a:lnSpc>
              <a:spcBef>
                <a:spcPts val="0"/>
              </a:spcBef>
            </a:pPr>
            <a:endParaRPr lang="it-IT" sz="8000" dirty="0">
              <a:solidFill>
                <a:srgbClr val="000000"/>
              </a:solidFill>
              <a:latin typeface="Arial Narrow" panose="020B0606020202030204" pitchFamily="34" charset="0"/>
            </a:endParaRPr>
          </a:p>
          <a:p>
            <a:pPr algn="just">
              <a:lnSpc>
                <a:spcPct val="120000"/>
              </a:lnSpc>
              <a:spcBef>
                <a:spcPts val="0"/>
              </a:spcBef>
            </a:pPr>
            <a:endParaRPr lang="it-IT" sz="8000" dirty="0">
              <a:solidFill>
                <a:srgbClr val="000000"/>
              </a:solidFill>
              <a:latin typeface="Arial Narrow" panose="020B0606020202030204" pitchFamily="34" charset="0"/>
            </a:endParaRPr>
          </a:p>
          <a:p>
            <a:pPr>
              <a:lnSpc>
                <a:spcPct val="100000"/>
              </a:lnSpc>
              <a:spcBef>
                <a:spcPts val="0"/>
              </a:spcBef>
            </a:pPr>
            <a:r>
              <a:rPr lang="it-IT" b="0" i="0" u="none" strike="noStrike" baseline="0" dirty="0">
                <a:solidFill>
                  <a:srgbClr val="000000"/>
                </a:solidFill>
                <a:latin typeface="Arial Narrow" panose="020B0606020202030204" pitchFamily="34" charset="0"/>
              </a:rPr>
              <a:t> </a:t>
            </a:r>
          </a:p>
        </p:txBody>
      </p:sp>
      <p:pic>
        <p:nvPicPr>
          <p:cNvPr id="6" name="Immagine 5" descr="Immagine che contiene testo, Carattere, logo, Elementi grafici&#10;&#10;Descrizione generata automaticamente">
            <a:extLst>
              <a:ext uri="{FF2B5EF4-FFF2-40B4-BE49-F238E27FC236}">
                <a16:creationId xmlns:a16="http://schemas.microsoft.com/office/drawing/2014/main" id="{1C809865-C998-78D2-D884-EB95726ED8E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79629" y="251076"/>
            <a:ext cx="2912882" cy="1162944"/>
          </a:xfrm>
          <a:prstGeom prst="rect">
            <a:avLst/>
          </a:prstGeom>
        </p:spPr>
      </p:pic>
      <p:pic>
        <p:nvPicPr>
          <p:cNvPr id="7" name="Immagine 6" descr="Immagine che contiene Elementi grafici, simbolo, cerchio, Carattere&#10;&#10;Descrizione generata automaticamente">
            <a:extLst>
              <a:ext uri="{FF2B5EF4-FFF2-40B4-BE49-F238E27FC236}">
                <a16:creationId xmlns:a16="http://schemas.microsoft.com/office/drawing/2014/main" id="{61F2936B-5A90-130D-32FA-97ECE9CC755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57122" y="279358"/>
            <a:ext cx="1320743" cy="1238358"/>
          </a:xfrm>
          <a:prstGeom prst="rect">
            <a:avLst/>
          </a:prstGeom>
        </p:spPr>
      </p:pic>
    </p:spTree>
    <p:extLst>
      <p:ext uri="{BB962C8B-B14F-4D97-AF65-F5344CB8AC3E}">
        <p14:creationId xmlns:p14="http://schemas.microsoft.com/office/powerpoint/2010/main" val="102998019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0EDD7DB5-06B0-A628-9B8C-888E6BCC0126}"/>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4" name="Rectangle 3">
            <a:extLst>
              <a:ext uri="{FF2B5EF4-FFF2-40B4-BE49-F238E27FC236}">
                <a16:creationId xmlns:a16="http://schemas.microsoft.com/office/drawing/2014/main" id="{5D9AE48F-27A2-C39A-15DE-83D1315CEC9D}"/>
              </a:ext>
            </a:extLst>
          </p:cNvPr>
          <p:cNvSpPr>
            <a:spLocks noGrp="1" noChangeArrowheads="1"/>
          </p:cNvSpPr>
          <p:nvPr>
            <p:ph type="subTitle" idx="1"/>
          </p:nvPr>
        </p:nvSpPr>
        <p:spPr>
          <a:xfrm>
            <a:off x="320511" y="1517716"/>
            <a:ext cx="11302738" cy="4601632"/>
          </a:xfrm>
        </p:spPr>
        <p:txBody>
          <a:bodyPr>
            <a:normAutofit fontScale="25000" lnSpcReduction="20000"/>
          </a:bodyPr>
          <a:lstStyle/>
          <a:p>
            <a:r>
              <a:rPr lang="it-IT" sz="9600" b="1" i="0" u="none" strike="noStrike" baseline="0" dirty="0">
                <a:latin typeface="Arial Narrow" panose="020B0606020202030204" pitchFamily="34" charset="0"/>
              </a:rPr>
              <a:t>La Direttiva e le regole </a:t>
            </a:r>
            <a:r>
              <a:rPr lang="it-IT" sz="9600" b="1" i="0" u="none" strike="noStrike" baseline="0" dirty="0" err="1">
                <a:latin typeface="Arial Narrow" panose="020B0606020202030204" pitchFamily="34" charset="0"/>
              </a:rPr>
              <a:t>GloBE</a:t>
            </a:r>
            <a:r>
              <a:rPr lang="it-IT" sz="9600" b="1" i="0" u="none" strike="noStrike" baseline="0" dirty="0">
                <a:latin typeface="Arial Narrow" panose="020B0606020202030204" pitchFamily="34" charset="0"/>
              </a:rPr>
              <a:t>: regole particolari</a:t>
            </a:r>
          </a:p>
          <a:p>
            <a:pPr algn="l"/>
            <a:r>
              <a:rPr lang="it-IT" sz="9600" b="1" i="0" u="none" strike="noStrike" baseline="0" dirty="0">
                <a:latin typeface="Arial Narrow" panose="020B0606020202030204" pitchFamily="34" charset="0"/>
              </a:rPr>
              <a:t>Regole specifiche o speciali</a:t>
            </a:r>
          </a:p>
          <a:p>
            <a:pPr marL="1143000" indent="-1143000" algn="l">
              <a:buFont typeface="Wingdings" panose="05000000000000000000" pitchFamily="2" charset="2"/>
              <a:buChar char="Ø"/>
            </a:pPr>
            <a:r>
              <a:rPr lang="it-IT" sz="9600" b="0" i="0" u="none" strike="noStrike" baseline="0" dirty="0">
                <a:latin typeface="Arial Narrow" panose="020B0606020202030204" pitchFamily="34" charset="0"/>
              </a:rPr>
              <a:t>Entità trasparenti</a:t>
            </a:r>
          </a:p>
          <a:p>
            <a:pPr marL="1143000" indent="-1143000" algn="l">
              <a:buFont typeface="Wingdings" panose="05000000000000000000" pitchFamily="2" charset="2"/>
              <a:buChar char="Ø"/>
            </a:pPr>
            <a:r>
              <a:rPr lang="it-IT" sz="9600" b="0" i="0" u="none" strike="noStrike" baseline="0" dirty="0">
                <a:latin typeface="Arial Narrow" panose="020B0606020202030204" pitchFamily="34" charset="0"/>
              </a:rPr>
              <a:t>Entità di investimento (non UPE)</a:t>
            </a:r>
          </a:p>
          <a:p>
            <a:pPr marL="1143000" indent="-1143000" algn="l">
              <a:buFont typeface="Wingdings" panose="05000000000000000000" pitchFamily="2" charset="2"/>
              <a:buChar char="Ø"/>
            </a:pPr>
            <a:r>
              <a:rPr lang="it-IT" sz="9600" b="0" i="0" u="none" strike="noStrike" baseline="0" dirty="0">
                <a:latin typeface="Arial Narrow" panose="020B0606020202030204" pitchFamily="34" charset="0"/>
              </a:rPr>
              <a:t>Joint Ventures</a:t>
            </a:r>
          </a:p>
          <a:p>
            <a:pPr marL="1143000" indent="-1143000" algn="l">
              <a:buFont typeface="Wingdings" panose="05000000000000000000" pitchFamily="2" charset="2"/>
              <a:buChar char="Ø"/>
            </a:pPr>
            <a:r>
              <a:rPr lang="it-IT" sz="9600" b="0" i="0" u="none" strike="noStrike" baseline="0" dirty="0">
                <a:latin typeface="Arial Narrow" panose="020B0606020202030204" pitchFamily="34" charset="0"/>
              </a:rPr>
              <a:t>MOCE (</a:t>
            </a:r>
            <a:r>
              <a:rPr lang="it-IT" sz="9600" b="0" i="1" u="none" strike="noStrike" baseline="0" dirty="0" err="1">
                <a:latin typeface="Arial Narrow" panose="020B0606020202030204" pitchFamily="34" charset="0"/>
              </a:rPr>
              <a:t>Minority</a:t>
            </a:r>
            <a:r>
              <a:rPr lang="it-IT" sz="9600" b="0" i="1" u="none" strike="noStrike" baseline="0" dirty="0">
                <a:latin typeface="Arial Narrow" panose="020B0606020202030204" pitchFamily="34" charset="0"/>
              </a:rPr>
              <a:t> </a:t>
            </a:r>
            <a:r>
              <a:rPr lang="it-IT" sz="9600" b="0" i="1" u="none" strike="noStrike" baseline="0" dirty="0" err="1">
                <a:latin typeface="Arial Narrow" panose="020B0606020202030204" pitchFamily="34" charset="0"/>
              </a:rPr>
              <a:t>Owned</a:t>
            </a:r>
            <a:r>
              <a:rPr lang="it-IT" sz="9600" b="0" i="1" u="none" strike="noStrike" baseline="0" dirty="0">
                <a:latin typeface="Arial Narrow" panose="020B0606020202030204" pitchFamily="34" charset="0"/>
              </a:rPr>
              <a:t> </a:t>
            </a:r>
            <a:r>
              <a:rPr lang="it-IT" sz="9600" b="0" i="1" u="none" strike="noStrike" baseline="0" dirty="0" err="1">
                <a:latin typeface="Arial Narrow" panose="020B0606020202030204" pitchFamily="34" charset="0"/>
              </a:rPr>
              <a:t>Constituent</a:t>
            </a:r>
            <a:r>
              <a:rPr lang="it-IT" sz="9600" b="0" i="1" u="none" strike="noStrike" baseline="0" dirty="0">
                <a:latin typeface="Arial Narrow" panose="020B0606020202030204" pitchFamily="34" charset="0"/>
              </a:rPr>
              <a:t> </a:t>
            </a:r>
            <a:r>
              <a:rPr lang="it-IT" sz="9600" b="0" i="1" u="none" strike="noStrike" baseline="0" dirty="0" err="1">
                <a:latin typeface="Arial Narrow" panose="020B0606020202030204" pitchFamily="34" charset="0"/>
              </a:rPr>
              <a:t>Entities</a:t>
            </a:r>
            <a:r>
              <a:rPr lang="it-IT" sz="9600" b="0" i="0" u="none" strike="noStrike" baseline="0" dirty="0">
                <a:latin typeface="Arial Narrow" panose="020B0606020202030204" pitchFamily="34" charset="0"/>
              </a:rPr>
              <a:t>)</a:t>
            </a:r>
          </a:p>
          <a:p>
            <a:pPr marL="1143000" indent="-1143000" algn="l">
              <a:buFont typeface="Wingdings" panose="05000000000000000000" pitchFamily="2" charset="2"/>
              <a:buChar char="Ø"/>
            </a:pPr>
            <a:r>
              <a:rPr lang="it-IT" sz="9600" b="0" i="0" u="none" strike="noStrike" baseline="0" dirty="0">
                <a:latin typeface="Arial Narrow" panose="020B0606020202030204" pitchFamily="34" charset="0"/>
              </a:rPr>
              <a:t>Gruppi multinazionali di imprese a controllante multipla</a:t>
            </a:r>
          </a:p>
          <a:p>
            <a:pPr marL="1143000" indent="-1143000" algn="l">
              <a:buFont typeface="Wingdings" panose="05000000000000000000" pitchFamily="2" charset="2"/>
              <a:buChar char="Ø"/>
            </a:pPr>
            <a:r>
              <a:rPr lang="it-IT" sz="9600" b="0" i="0" u="none" strike="noStrike" baseline="0" dirty="0">
                <a:latin typeface="Arial Narrow" panose="020B0606020202030204" pitchFamily="34" charset="0"/>
              </a:rPr>
              <a:t>Operazioni di riorganizzazione societaria</a:t>
            </a:r>
          </a:p>
          <a:p>
            <a:pPr marL="1143000" indent="-1143000" algn="l">
              <a:buFont typeface="Wingdings" panose="05000000000000000000" pitchFamily="2" charset="2"/>
              <a:buChar char="Ø"/>
            </a:pPr>
            <a:r>
              <a:rPr lang="it-IT" sz="9600" b="0" i="0" u="none" strike="noStrike" baseline="0" dirty="0">
                <a:latin typeface="Arial Narrow" panose="020B0606020202030204" pitchFamily="34" charset="0"/>
              </a:rPr>
              <a:t>Safe </a:t>
            </a:r>
            <a:r>
              <a:rPr lang="it-IT" sz="9600" b="0" i="0" u="none" strike="noStrike" baseline="0" dirty="0" err="1">
                <a:latin typeface="Arial Narrow" panose="020B0606020202030204" pitchFamily="34" charset="0"/>
              </a:rPr>
              <a:t>harbours</a:t>
            </a:r>
            <a:endParaRPr lang="it-IT" sz="9600" b="0" i="0" u="none" strike="noStrike" baseline="0" dirty="0">
              <a:latin typeface="Arial Narrow" panose="020B0606020202030204" pitchFamily="34" charset="0"/>
            </a:endParaRPr>
          </a:p>
          <a:p>
            <a:pPr marL="1143000" indent="-1143000" algn="l">
              <a:buFont typeface="Wingdings" panose="05000000000000000000" pitchFamily="2" charset="2"/>
              <a:buChar char="Ø"/>
            </a:pPr>
            <a:r>
              <a:rPr lang="it-IT" sz="9600" b="0" i="0" u="none" strike="noStrike" baseline="0" dirty="0">
                <a:latin typeface="Arial Narrow" panose="020B0606020202030204" pitchFamily="34" charset="0"/>
              </a:rPr>
              <a:t>Regole di transizione verso il regime </a:t>
            </a:r>
            <a:r>
              <a:rPr lang="it-IT" sz="9600" b="0" i="0" u="none" strike="noStrike" baseline="0" dirty="0" err="1">
                <a:latin typeface="Arial Narrow" panose="020B0606020202030204" pitchFamily="34" charset="0"/>
              </a:rPr>
              <a:t>GloBE</a:t>
            </a:r>
            <a:endParaRPr lang="it-IT" sz="9600" dirty="0">
              <a:latin typeface="Arial Narrow" panose="020B0606020202030204" pitchFamily="34" charset="0"/>
            </a:endParaRPr>
          </a:p>
          <a:p>
            <a:pPr algn="just">
              <a:lnSpc>
                <a:spcPct val="120000"/>
              </a:lnSpc>
              <a:spcBef>
                <a:spcPts val="0"/>
              </a:spcBef>
            </a:pPr>
            <a:endParaRPr lang="it-IT" sz="9600" b="0" i="0" u="none" strike="noStrike" baseline="0" dirty="0">
              <a:latin typeface="Arial Narrow" panose="020B0606020202030204" pitchFamily="34" charset="0"/>
            </a:endParaRPr>
          </a:p>
          <a:p>
            <a:pPr algn="just">
              <a:lnSpc>
                <a:spcPct val="120000"/>
              </a:lnSpc>
              <a:spcBef>
                <a:spcPts val="0"/>
              </a:spcBef>
            </a:pPr>
            <a:endParaRPr lang="it-IT" sz="9600" dirty="0">
              <a:latin typeface="Arial Narrow" panose="020B0606020202030204" pitchFamily="34" charset="0"/>
            </a:endParaRPr>
          </a:p>
          <a:p>
            <a:pPr algn="just">
              <a:lnSpc>
                <a:spcPct val="120000"/>
              </a:lnSpc>
              <a:spcBef>
                <a:spcPts val="0"/>
              </a:spcBef>
            </a:pPr>
            <a:endParaRPr lang="it-IT" sz="9600" b="0" i="0" u="none" strike="noStrike" baseline="0" dirty="0">
              <a:latin typeface="Arial Narrow" panose="020B0606020202030204" pitchFamily="34" charset="0"/>
            </a:endParaRPr>
          </a:p>
          <a:p>
            <a:pPr algn="just">
              <a:lnSpc>
                <a:spcPct val="120000"/>
              </a:lnSpc>
              <a:spcBef>
                <a:spcPts val="0"/>
              </a:spcBef>
            </a:pPr>
            <a:endParaRPr lang="it-IT" sz="9600" dirty="0">
              <a:latin typeface="Arial Narrow" panose="020B0606020202030204" pitchFamily="34" charset="0"/>
            </a:endParaRPr>
          </a:p>
          <a:p>
            <a:pPr algn="just">
              <a:lnSpc>
                <a:spcPct val="120000"/>
              </a:lnSpc>
              <a:spcBef>
                <a:spcPts val="0"/>
              </a:spcBef>
            </a:pPr>
            <a:endParaRPr lang="it-IT" sz="8000" dirty="0">
              <a:solidFill>
                <a:srgbClr val="000000"/>
              </a:solidFill>
              <a:latin typeface="Arial Narrow" panose="020B0606020202030204" pitchFamily="34" charset="0"/>
            </a:endParaRPr>
          </a:p>
          <a:p>
            <a:pPr algn="just">
              <a:lnSpc>
                <a:spcPct val="120000"/>
              </a:lnSpc>
              <a:spcBef>
                <a:spcPts val="0"/>
              </a:spcBef>
            </a:pPr>
            <a:endParaRPr lang="it-IT" sz="8000" dirty="0">
              <a:solidFill>
                <a:srgbClr val="000000"/>
              </a:solidFill>
              <a:latin typeface="Arial Narrow" panose="020B0606020202030204" pitchFamily="34" charset="0"/>
            </a:endParaRPr>
          </a:p>
          <a:p>
            <a:pPr algn="just">
              <a:lnSpc>
                <a:spcPct val="120000"/>
              </a:lnSpc>
              <a:spcBef>
                <a:spcPts val="0"/>
              </a:spcBef>
            </a:pPr>
            <a:endParaRPr lang="it-IT" sz="8000" dirty="0">
              <a:solidFill>
                <a:srgbClr val="000000"/>
              </a:solidFill>
              <a:latin typeface="Arial Narrow" panose="020B0606020202030204" pitchFamily="34" charset="0"/>
            </a:endParaRPr>
          </a:p>
          <a:p>
            <a:pPr algn="just">
              <a:lnSpc>
                <a:spcPct val="120000"/>
              </a:lnSpc>
              <a:spcBef>
                <a:spcPts val="0"/>
              </a:spcBef>
            </a:pPr>
            <a:endParaRPr lang="it-IT" sz="8000" dirty="0">
              <a:solidFill>
                <a:srgbClr val="000000"/>
              </a:solidFill>
              <a:latin typeface="Arial Narrow" panose="020B0606020202030204" pitchFamily="34" charset="0"/>
            </a:endParaRPr>
          </a:p>
          <a:p>
            <a:pPr>
              <a:lnSpc>
                <a:spcPct val="100000"/>
              </a:lnSpc>
              <a:spcBef>
                <a:spcPts val="0"/>
              </a:spcBef>
            </a:pPr>
            <a:r>
              <a:rPr lang="it-IT" b="0" i="0" u="none" strike="noStrike" baseline="0" dirty="0">
                <a:solidFill>
                  <a:srgbClr val="000000"/>
                </a:solidFill>
                <a:latin typeface="Arial Narrow" panose="020B0606020202030204" pitchFamily="34" charset="0"/>
              </a:rPr>
              <a:t> </a:t>
            </a:r>
          </a:p>
        </p:txBody>
      </p:sp>
      <p:pic>
        <p:nvPicPr>
          <p:cNvPr id="6" name="Immagine 5" descr="Immagine che contiene testo, Carattere, logo, Elementi grafici&#10;&#10;Descrizione generata automaticamente">
            <a:extLst>
              <a:ext uri="{FF2B5EF4-FFF2-40B4-BE49-F238E27FC236}">
                <a16:creationId xmlns:a16="http://schemas.microsoft.com/office/drawing/2014/main" id="{1C809865-C998-78D2-D884-EB95726ED8E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79629" y="251076"/>
            <a:ext cx="2912882" cy="1162944"/>
          </a:xfrm>
          <a:prstGeom prst="rect">
            <a:avLst/>
          </a:prstGeom>
        </p:spPr>
      </p:pic>
      <p:pic>
        <p:nvPicPr>
          <p:cNvPr id="7" name="Immagine 6" descr="Immagine che contiene Elementi grafici, simbolo, cerchio, Carattere&#10;&#10;Descrizione generata automaticamente">
            <a:extLst>
              <a:ext uri="{FF2B5EF4-FFF2-40B4-BE49-F238E27FC236}">
                <a16:creationId xmlns:a16="http://schemas.microsoft.com/office/drawing/2014/main" id="{61F2936B-5A90-130D-32FA-97ECE9CC755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57122" y="279358"/>
            <a:ext cx="1320743" cy="1238358"/>
          </a:xfrm>
          <a:prstGeom prst="rect">
            <a:avLst/>
          </a:prstGeom>
        </p:spPr>
      </p:pic>
    </p:spTree>
    <p:extLst>
      <p:ext uri="{BB962C8B-B14F-4D97-AF65-F5344CB8AC3E}">
        <p14:creationId xmlns:p14="http://schemas.microsoft.com/office/powerpoint/2010/main" val="421732267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0EDD7DB5-06B0-A628-9B8C-888E6BCC0126}"/>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4" name="Rectangle 3">
            <a:extLst>
              <a:ext uri="{FF2B5EF4-FFF2-40B4-BE49-F238E27FC236}">
                <a16:creationId xmlns:a16="http://schemas.microsoft.com/office/drawing/2014/main" id="{5D9AE48F-27A2-C39A-15DE-83D1315CEC9D}"/>
              </a:ext>
            </a:extLst>
          </p:cNvPr>
          <p:cNvSpPr>
            <a:spLocks noGrp="1" noChangeArrowheads="1"/>
          </p:cNvSpPr>
          <p:nvPr>
            <p:ph type="subTitle" idx="1"/>
          </p:nvPr>
        </p:nvSpPr>
        <p:spPr>
          <a:xfrm>
            <a:off x="444631" y="1569564"/>
            <a:ext cx="11302738" cy="4601632"/>
          </a:xfrm>
        </p:spPr>
        <p:txBody>
          <a:bodyPr>
            <a:normAutofit fontScale="25000" lnSpcReduction="20000"/>
          </a:bodyPr>
          <a:lstStyle/>
          <a:p>
            <a:r>
              <a:rPr lang="it-IT" sz="9600" b="1" kern="0" dirty="0">
                <a:latin typeface="Arial Narrow" panose="020B0606020202030204" pitchFamily="34" charset="0"/>
              </a:rPr>
              <a:t>Peculiarità della Direttiva rispetto alle Model Rules OCSE</a:t>
            </a:r>
          </a:p>
          <a:p>
            <a:pPr algn="just">
              <a:lnSpc>
                <a:spcPct val="120000"/>
              </a:lnSpc>
              <a:spcBef>
                <a:spcPts val="0"/>
              </a:spcBef>
            </a:pPr>
            <a:endParaRPr lang="it-IT" sz="8000" dirty="0">
              <a:solidFill>
                <a:srgbClr val="000000"/>
              </a:solidFill>
              <a:latin typeface="Arial Narrow" panose="020B0606020202030204" pitchFamily="34" charset="0"/>
            </a:endParaRPr>
          </a:p>
          <a:p>
            <a:pPr marL="342900" lvl="0" indent="-342900" algn="just">
              <a:lnSpc>
                <a:spcPct val="120000"/>
              </a:lnSpc>
              <a:spcBef>
                <a:spcPts val="0"/>
              </a:spcBef>
              <a:buFont typeface="Wingdings" panose="05000000000000000000" pitchFamily="2" charset="2"/>
              <a:buChar char=""/>
              <a:tabLst>
                <a:tab pos="457200" algn="l"/>
              </a:tabLst>
            </a:pPr>
            <a:r>
              <a:rPr lang="it-IT" sz="8800" kern="0" dirty="0">
                <a:effectLst/>
                <a:latin typeface="Arial Narrow" panose="020B0606020202030204" pitchFamily="34" charset="0"/>
                <a:ea typeface="Calibri" panose="020F0502020204030204" pitchFamily="34" charset="0"/>
                <a:cs typeface="CIDFont+F1"/>
              </a:rPr>
              <a:t>IIR regola primaria: approccio top-down più efficiente poiché l’entità controllante dispone di tutte le informazioni sulle entità del gruppo, ma QMDTT ha priorità nell’ordine di applicazione delle regole</a:t>
            </a:r>
            <a:endParaRPr lang="it-IT" sz="8800" kern="100" dirty="0">
              <a:effectLst/>
              <a:latin typeface="Arial Narrow" panose="020B0606020202030204" pitchFamily="34" charset="0"/>
              <a:ea typeface="Calibri" panose="020F0502020204030204" pitchFamily="34" charset="0"/>
              <a:cs typeface="Times New Roman" panose="02020603050405020304" pitchFamily="18" charset="0"/>
            </a:endParaRPr>
          </a:p>
          <a:p>
            <a:pPr marL="342900" lvl="0" indent="-342900" algn="just">
              <a:lnSpc>
                <a:spcPct val="120000"/>
              </a:lnSpc>
              <a:spcBef>
                <a:spcPts val="0"/>
              </a:spcBef>
              <a:buFont typeface="Wingdings" panose="05000000000000000000" pitchFamily="2" charset="2"/>
              <a:buChar char=""/>
              <a:tabLst>
                <a:tab pos="457200" algn="l"/>
              </a:tabLst>
            </a:pPr>
            <a:r>
              <a:rPr lang="it-IT" sz="8800" kern="0" dirty="0">
                <a:effectLst/>
                <a:latin typeface="Arial Narrow" panose="020B0606020202030204" pitchFamily="34" charset="0"/>
                <a:ea typeface="Calibri" panose="020F0502020204030204" pitchFamily="34" charset="0"/>
                <a:cs typeface="CIDFont+F1"/>
              </a:rPr>
              <a:t>La Direttiva ricalca le Model Rules e indica il Commentario come fonte di illustrazione e interpretazione (Considerando 22, 24)</a:t>
            </a:r>
            <a:endParaRPr lang="it-IT" sz="8800" kern="100" dirty="0">
              <a:effectLst/>
              <a:latin typeface="Arial Narrow" panose="020B0606020202030204" pitchFamily="34" charset="0"/>
              <a:ea typeface="Calibri" panose="020F0502020204030204" pitchFamily="34" charset="0"/>
              <a:cs typeface="Times New Roman" panose="02020603050405020304" pitchFamily="18" charset="0"/>
            </a:endParaRPr>
          </a:p>
          <a:p>
            <a:pPr marL="342900" lvl="0" indent="-342900" algn="just">
              <a:lnSpc>
                <a:spcPct val="120000"/>
              </a:lnSpc>
              <a:spcBef>
                <a:spcPts val="0"/>
              </a:spcBef>
              <a:buFont typeface="Wingdings" panose="05000000000000000000" pitchFamily="2" charset="2"/>
              <a:buChar char=""/>
              <a:tabLst>
                <a:tab pos="457200" algn="l"/>
              </a:tabLst>
            </a:pPr>
            <a:r>
              <a:rPr lang="it-IT" sz="8800" kern="0" dirty="0">
                <a:effectLst/>
                <a:latin typeface="Arial Narrow" panose="020B0606020202030204" pitchFamily="34" charset="0"/>
                <a:ea typeface="Calibri" panose="020F0502020204030204" pitchFamily="34" charset="0"/>
                <a:cs typeface="CIDFont+F1"/>
              </a:rPr>
              <a:t>La Direttiva prevede alcune specificità:</a:t>
            </a:r>
            <a:endParaRPr lang="it-IT" sz="8800" kern="100" dirty="0">
              <a:effectLst/>
              <a:latin typeface="Arial Narrow" panose="020B0606020202030204" pitchFamily="34" charset="0"/>
              <a:ea typeface="Calibri" panose="020F0502020204030204" pitchFamily="34" charset="0"/>
              <a:cs typeface="Times New Roman" panose="02020603050405020304" pitchFamily="18" charset="0"/>
            </a:endParaRPr>
          </a:p>
          <a:p>
            <a:pPr marL="342900" lvl="0" indent="-342900" algn="just">
              <a:lnSpc>
                <a:spcPct val="120000"/>
              </a:lnSpc>
              <a:spcBef>
                <a:spcPts val="0"/>
              </a:spcBef>
              <a:buFont typeface="Wingdings" panose="05000000000000000000" pitchFamily="2" charset="2"/>
              <a:buChar char=""/>
              <a:tabLst>
                <a:tab pos="457200" algn="l"/>
              </a:tabLst>
            </a:pPr>
            <a:r>
              <a:rPr lang="it-IT" sz="8800" kern="0" dirty="0">
                <a:effectLst/>
                <a:latin typeface="Arial Narrow" panose="020B0606020202030204" pitchFamily="34" charset="0"/>
                <a:ea typeface="Calibri" panose="020F0502020204030204" pitchFamily="34" charset="0"/>
                <a:cs typeface="CIDFont+F1"/>
              </a:rPr>
              <a:t>applicazione della IIR anche nello Stato della società capogruppo</a:t>
            </a:r>
            <a:endParaRPr lang="it-IT" sz="8800" kern="100" dirty="0">
              <a:effectLst/>
              <a:latin typeface="Arial Narrow" panose="020B0606020202030204" pitchFamily="34" charset="0"/>
              <a:ea typeface="Calibri" panose="020F0502020204030204" pitchFamily="34" charset="0"/>
              <a:cs typeface="Times New Roman" panose="02020603050405020304" pitchFamily="18" charset="0"/>
            </a:endParaRPr>
          </a:p>
          <a:p>
            <a:pPr marL="342900" lvl="0" indent="-342900" algn="just">
              <a:lnSpc>
                <a:spcPct val="120000"/>
              </a:lnSpc>
              <a:spcBef>
                <a:spcPts val="0"/>
              </a:spcBef>
              <a:buFont typeface="Wingdings" panose="05000000000000000000" pitchFamily="2" charset="2"/>
              <a:buChar char=""/>
              <a:tabLst>
                <a:tab pos="457200" algn="l"/>
              </a:tabLst>
            </a:pPr>
            <a:r>
              <a:rPr lang="it-IT" sz="8800" kern="0" dirty="0">
                <a:effectLst/>
                <a:latin typeface="Arial Narrow" panose="020B0606020202030204" pitchFamily="34" charset="0"/>
                <a:ea typeface="Calibri" panose="020F0502020204030204" pitchFamily="34" charset="0"/>
                <a:cs typeface="CIDFont+F1"/>
              </a:rPr>
              <a:t>applicazione anche ai gruppi interamente domestici, con differimento temporale di 5 anni (Art. 49)</a:t>
            </a:r>
            <a:endParaRPr lang="it-IT" sz="8800" kern="100" dirty="0">
              <a:effectLst/>
              <a:latin typeface="Arial Narrow" panose="020B0606020202030204" pitchFamily="34" charset="0"/>
              <a:ea typeface="Calibri" panose="020F0502020204030204" pitchFamily="34" charset="0"/>
              <a:cs typeface="Times New Roman" panose="02020603050405020304" pitchFamily="18" charset="0"/>
            </a:endParaRPr>
          </a:p>
          <a:p>
            <a:pPr marL="342900" lvl="0" indent="-342900" algn="just">
              <a:lnSpc>
                <a:spcPct val="120000"/>
              </a:lnSpc>
              <a:spcBef>
                <a:spcPts val="0"/>
              </a:spcBef>
              <a:buFont typeface="Wingdings" panose="05000000000000000000" pitchFamily="2" charset="2"/>
              <a:buChar char=""/>
              <a:tabLst>
                <a:tab pos="457200" algn="l"/>
              </a:tabLst>
            </a:pPr>
            <a:r>
              <a:rPr lang="it-IT" sz="8800" kern="0" dirty="0">
                <a:effectLst/>
                <a:latin typeface="Arial Narrow" panose="020B0606020202030204" pitchFamily="34" charset="0"/>
                <a:ea typeface="Calibri" panose="020F0502020204030204" pitchFamily="34" charset="0"/>
                <a:cs typeface="CIDFont+F1"/>
              </a:rPr>
              <a:t>possibilità di differire di 6 anni l’applicazione di IIR e UTPR per Stati membri con meno di 12 UPE (Art. 50).</a:t>
            </a:r>
            <a:endParaRPr lang="it-IT" sz="8800" kern="100" dirty="0">
              <a:effectLst/>
              <a:latin typeface="Arial Narrow" panose="020B0606020202030204" pitchFamily="34" charset="0"/>
              <a:ea typeface="Calibri" panose="020F0502020204030204" pitchFamily="34" charset="0"/>
              <a:cs typeface="Times New Roman" panose="02020603050405020304" pitchFamily="18" charset="0"/>
            </a:endParaRPr>
          </a:p>
          <a:p>
            <a:pPr marL="342900" lvl="0" indent="-342900" algn="just">
              <a:lnSpc>
                <a:spcPct val="120000"/>
              </a:lnSpc>
              <a:spcBef>
                <a:spcPts val="0"/>
              </a:spcBef>
              <a:buFont typeface="Wingdings" panose="05000000000000000000" pitchFamily="2" charset="2"/>
              <a:buChar char=""/>
              <a:tabLst>
                <a:tab pos="457200" algn="l"/>
              </a:tabLst>
            </a:pPr>
            <a:r>
              <a:rPr lang="it-IT" sz="8800" kern="0" dirty="0">
                <a:effectLst/>
                <a:latin typeface="Arial Narrow" panose="020B0606020202030204" pitchFamily="34" charset="0"/>
                <a:ea typeface="Calibri" panose="020F0502020204030204" pitchFamily="34" charset="0"/>
                <a:cs typeface="CIDFont+F1"/>
              </a:rPr>
              <a:t>Atti delegati della Commissione per valutare l’equivalenza delle normative attuate da Paesi terzi (Art. 52-53).</a:t>
            </a:r>
            <a:endParaRPr lang="it-IT" sz="8800" kern="100" dirty="0">
              <a:effectLst/>
              <a:latin typeface="Arial Narrow" panose="020B0606020202030204" pitchFamily="34" charset="0"/>
              <a:ea typeface="Calibri" panose="020F0502020204030204" pitchFamily="34" charset="0"/>
              <a:cs typeface="Times New Roman" panose="02020603050405020304" pitchFamily="18" charset="0"/>
            </a:endParaRPr>
          </a:p>
          <a:p>
            <a:pPr marL="342900" lvl="0" indent="-342900" algn="just">
              <a:lnSpc>
                <a:spcPct val="120000"/>
              </a:lnSpc>
              <a:spcBef>
                <a:spcPts val="0"/>
              </a:spcBef>
              <a:buFont typeface="Wingdings" panose="05000000000000000000" pitchFamily="2" charset="2"/>
              <a:buChar char=""/>
              <a:tabLst>
                <a:tab pos="457200" algn="l"/>
              </a:tabLst>
            </a:pPr>
            <a:r>
              <a:rPr lang="it-IT" sz="8800" kern="0" dirty="0">
                <a:effectLst/>
                <a:latin typeface="Arial Narrow" panose="020B0606020202030204" pitchFamily="34" charset="0"/>
                <a:ea typeface="Calibri" panose="020F0502020204030204" pitchFamily="34" charset="0"/>
                <a:cs typeface="CIDFont+F1"/>
              </a:rPr>
              <a:t>Previsione di un </a:t>
            </a:r>
            <a:r>
              <a:rPr lang="it-IT" sz="8800" i="1" kern="0" dirty="0">
                <a:effectLst/>
                <a:latin typeface="Arial Narrow" panose="020B0606020202030204" pitchFamily="34" charset="0"/>
                <a:ea typeface="Calibri" panose="020F0502020204030204" pitchFamily="34" charset="0"/>
                <a:cs typeface="CIDFont+F1"/>
              </a:rPr>
              <a:t>safe harbour de facto</a:t>
            </a:r>
            <a:r>
              <a:rPr lang="it-IT" sz="8800" kern="0" dirty="0">
                <a:effectLst/>
                <a:latin typeface="Arial Narrow" panose="020B0606020202030204" pitchFamily="34" charset="0"/>
                <a:ea typeface="Calibri" panose="020F0502020204030204" pitchFamily="34" charset="0"/>
                <a:cs typeface="CIDFont+F1"/>
              </a:rPr>
              <a:t>, nei casi di QDMTT calcolata in base ai principi contabili della capogruppo (Art. 11, par. 2).</a:t>
            </a:r>
            <a:endParaRPr lang="it-IT" sz="8800" kern="100" dirty="0">
              <a:effectLst/>
              <a:latin typeface="Arial Narrow" panose="020B0606020202030204" pitchFamily="34" charset="0"/>
              <a:ea typeface="Calibri" panose="020F0502020204030204" pitchFamily="34" charset="0"/>
              <a:cs typeface="Times New Roman" panose="02020603050405020304" pitchFamily="18" charset="0"/>
            </a:endParaRPr>
          </a:p>
          <a:p>
            <a:pPr algn="just">
              <a:lnSpc>
                <a:spcPct val="120000"/>
              </a:lnSpc>
              <a:spcBef>
                <a:spcPts val="0"/>
              </a:spcBef>
            </a:pPr>
            <a:endParaRPr lang="it-IT" sz="8000" dirty="0">
              <a:solidFill>
                <a:srgbClr val="000000"/>
              </a:solidFill>
              <a:latin typeface="Arial Narrow" panose="020B0606020202030204" pitchFamily="34" charset="0"/>
            </a:endParaRPr>
          </a:p>
          <a:p>
            <a:pPr algn="just">
              <a:lnSpc>
                <a:spcPct val="120000"/>
              </a:lnSpc>
              <a:spcBef>
                <a:spcPts val="0"/>
              </a:spcBef>
            </a:pPr>
            <a:endParaRPr lang="it-IT" sz="8000" b="0" i="0" u="none" strike="noStrike" baseline="0" dirty="0">
              <a:solidFill>
                <a:srgbClr val="000000"/>
              </a:solidFill>
              <a:latin typeface="Arial Narrow" panose="020B0606020202030204" pitchFamily="34" charset="0"/>
            </a:endParaRPr>
          </a:p>
          <a:p>
            <a:pPr algn="just">
              <a:lnSpc>
                <a:spcPct val="120000"/>
              </a:lnSpc>
              <a:spcBef>
                <a:spcPts val="0"/>
              </a:spcBef>
            </a:pPr>
            <a:endParaRPr lang="it-IT" sz="8000" dirty="0">
              <a:solidFill>
                <a:srgbClr val="000000"/>
              </a:solidFill>
              <a:latin typeface="Arial Narrow" panose="020B0606020202030204" pitchFamily="34" charset="0"/>
            </a:endParaRPr>
          </a:p>
          <a:p>
            <a:pPr algn="just">
              <a:lnSpc>
                <a:spcPct val="120000"/>
              </a:lnSpc>
              <a:spcBef>
                <a:spcPts val="0"/>
              </a:spcBef>
            </a:pPr>
            <a:endParaRPr lang="it-IT" sz="8000" b="0" i="0" u="none" strike="noStrike" baseline="0" dirty="0">
              <a:solidFill>
                <a:srgbClr val="000000"/>
              </a:solidFill>
              <a:latin typeface="Arial Narrow" panose="020B0606020202030204" pitchFamily="34" charset="0"/>
            </a:endParaRPr>
          </a:p>
          <a:p>
            <a:pPr algn="just">
              <a:lnSpc>
                <a:spcPct val="120000"/>
              </a:lnSpc>
              <a:spcBef>
                <a:spcPts val="0"/>
              </a:spcBef>
            </a:pPr>
            <a:endParaRPr lang="it-IT" sz="8000" dirty="0">
              <a:solidFill>
                <a:srgbClr val="000000"/>
              </a:solidFill>
              <a:latin typeface="Arial Narrow" panose="020B0606020202030204" pitchFamily="34" charset="0"/>
            </a:endParaRPr>
          </a:p>
          <a:p>
            <a:pPr algn="just">
              <a:lnSpc>
                <a:spcPct val="120000"/>
              </a:lnSpc>
              <a:spcBef>
                <a:spcPts val="0"/>
              </a:spcBef>
            </a:pPr>
            <a:endParaRPr lang="it-IT" sz="8000" dirty="0">
              <a:solidFill>
                <a:srgbClr val="000000"/>
              </a:solidFill>
              <a:latin typeface="Arial Narrow" panose="020B0606020202030204" pitchFamily="34" charset="0"/>
            </a:endParaRPr>
          </a:p>
          <a:p>
            <a:pPr algn="just">
              <a:lnSpc>
                <a:spcPct val="120000"/>
              </a:lnSpc>
              <a:spcBef>
                <a:spcPts val="0"/>
              </a:spcBef>
            </a:pPr>
            <a:endParaRPr lang="it-IT" sz="8000" dirty="0">
              <a:solidFill>
                <a:srgbClr val="000000"/>
              </a:solidFill>
              <a:latin typeface="Arial Narrow" panose="020B0606020202030204" pitchFamily="34" charset="0"/>
            </a:endParaRPr>
          </a:p>
          <a:p>
            <a:pPr algn="just">
              <a:lnSpc>
                <a:spcPct val="120000"/>
              </a:lnSpc>
              <a:spcBef>
                <a:spcPts val="0"/>
              </a:spcBef>
            </a:pPr>
            <a:endParaRPr lang="it-IT" sz="8000" dirty="0">
              <a:solidFill>
                <a:srgbClr val="000000"/>
              </a:solidFill>
              <a:latin typeface="Arial Narrow" panose="020B0606020202030204" pitchFamily="34" charset="0"/>
            </a:endParaRPr>
          </a:p>
          <a:p>
            <a:pPr algn="just">
              <a:lnSpc>
                <a:spcPct val="120000"/>
              </a:lnSpc>
              <a:spcBef>
                <a:spcPts val="0"/>
              </a:spcBef>
            </a:pPr>
            <a:endParaRPr lang="it-IT" sz="8000" dirty="0">
              <a:solidFill>
                <a:srgbClr val="000000"/>
              </a:solidFill>
              <a:latin typeface="Arial Narrow" panose="020B0606020202030204" pitchFamily="34" charset="0"/>
            </a:endParaRPr>
          </a:p>
          <a:p>
            <a:pPr>
              <a:lnSpc>
                <a:spcPct val="100000"/>
              </a:lnSpc>
              <a:spcBef>
                <a:spcPts val="0"/>
              </a:spcBef>
            </a:pPr>
            <a:r>
              <a:rPr lang="it-IT" b="0" i="0" u="none" strike="noStrike" baseline="0" dirty="0">
                <a:solidFill>
                  <a:srgbClr val="000000"/>
                </a:solidFill>
                <a:latin typeface="Arial Narrow" panose="020B0606020202030204" pitchFamily="34" charset="0"/>
              </a:rPr>
              <a:t> </a:t>
            </a:r>
          </a:p>
        </p:txBody>
      </p:sp>
      <p:pic>
        <p:nvPicPr>
          <p:cNvPr id="6" name="Immagine 5" descr="Immagine che contiene testo, Carattere, logo, Elementi grafici&#10;&#10;Descrizione generata automaticamente">
            <a:extLst>
              <a:ext uri="{FF2B5EF4-FFF2-40B4-BE49-F238E27FC236}">
                <a16:creationId xmlns:a16="http://schemas.microsoft.com/office/drawing/2014/main" id="{1C809865-C998-78D2-D884-EB95726ED8E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79629" y="251076"/>
            <a:ext cx="2912882" cy="1162944"/>
          </a:xfrm>
          <a:prstGeom prst="rect">
            <a:avLst/>
          </a:prstGeom>
        </p:spPr>
      </p:pic>
      <p:pic>
        <p:nvPicPr>
          <p:cNvPr id="7" name="Immagine 6" descr="Immagine che contiene Elementi grafici, simbolo, cerchio, Carattere&#10;&#10;Descrizione generata automaticamente">
            <a:extLst>
              <a:ext uri="{FF2B5EF4-FFF2-40B4-BE49-F238E27FC236}">
                <a16:creationId xmlns:a16="http://schemas.microsoft.com/office/drawing/2014/main" id="{61F2936B-5A90-130D-32FA-97ECE9CC755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57122" y="279358"/>
            <a:ext cx="1320743" cy="1238358"/>
          </a:xfrm>
          <a:prstGeom prst="rect">
            <a:avLst/>
          </a:prstGeom>
        </p:spPr>
      </p:pic>
    </p:spTree>
    <p:extLst>
      <p:ext uri="{BB962C8B-B14F-4D97-AF65-F5344CB8AC3E}">
        <p14:creationId xmlns:p14="http://schemas.microsoft.com/office/powerpoint/2010/main" val="6397414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0EDD7DB5-06B0-A628-9B8C-888E6BCC0126}"/>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4" name="Rectangle 3">
            <a:extLst>
              <a:ext uri="{FF2B5EF4-FFF2-40B4-BE49-F238E27FC236}">
                <a16:creationId xmlns:a16="http://schemas.microsoft.com/office/drawing/2014/main" id="{5D9AE48F-27A2-C39A-15DE-83D1315CEC9D}"/>
              </a:ext>
            </a:extLst>
          </p:cNvPr>
          <p:cNvSpPr>
            <a:spLocks noGrp="1" noChangeArrowheads="1"/>
          </p:cNvSpPr>
          <p:nvPr>
            <p:ph type="subTitle" idx="1"/>
          </p:nvPr>
        </p:nvSpPr>
        <p:spPr>
          <a:xfrm>
            <a:off x="556181" y="1602557"/>
            <a:ext cx="10321136" cy="4620483"/>
          </a:xfrm>
          <a:solidFill>
            <a:schemeClr val="accent5">
              <a:lumMod val="40000"/>
              <a:lumOff val="60000"/>
            </a:schemeClr>
          </a:solidFill>
          <a:ln>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a:normAutofit fontScale="25000" lnSpcReduction="20000"/>
          </a:bodyPr>
          <a:lstStyle/>
          <a:p>
            <a:pPr>
              <a:lnSpc>
                <a:spcPct val="120000"/>
              </a:lnSpc>
              <a:spcBef>
                <a:spcPts val="0"/>
              </a:spcBef>
            </a:pPr>
            <a:r>
              <a:rPr lang="it-IT" sz="8000" b="1" kern="0" dirty="0">
                <a:solidFill>
                  <a:schemeClr val="tx1"/>
                </a:solidFill>
                <a:effectLst/>
                <a:latin typeface="Arial Narrow" panose="020B0606020202030204" pitchFamily="34" charset="0"/>
                <a:ea typeface="Calibri" panose="020F0502020204030204" pitchFamily="34" charset="0"/>
                <a:cs typeface="CIDFont+F3"/>
              </a:rPr>
              <a:t>Trade-off tra investimento ed entrate fiscali (</a:t>
            </a:r>
            <a:r>
              <a:rPr lang="it-IT" sz="8000" kern="100" dirty="0">
                <a:solidFill>
                  <a:schemeClr val="tx1"/>
                </a:solidFill>
                <a:latin typeface="Arial Narrow" panose="020B0606020202030204" pitchFamily="34" charset="0"/>
                <a:cs typeface="Times New Roman" panose="02020603050405020304" pitchFamily="18" charset="0"/>
              </a:rPr>
              <a:t>Rif. Francesca Maffini)</a:t>
            </a:r>
            <a:endParaRPr lang="it-IT" sz="8000" b="1" kern="100" dirty="0">
              <a:solidFill>
                <a:schemeClr val="tx1"/>
              </a:solidFill>
              <a:effectLst/>
              <a:latin typeface="Arial Narrow" panose="020B0606020202030204" pitchFamily="34" charset="0"/>
              <a:ea typeface="Calibri" panose="020F0502020204030204" pitchFamily="34" charset="0"/>
              <a:cs typeface="Times New Roman" panose="02020603050405020304" pitchFamily="18" charset="0"/>
            </a:endParaRPr>
          </a:p>
          <a:p>
            <a:pPr algn="ctr">
              <a:lnSpc>
                <a:spcPct val="120000"/>
              </a:lnSpc>
              <a:spcBef>
                <a:spcPts val="0"/>
              </a:spcBef>
            </a:pPr>
            <a:endParaRPr lang="it-IT" sz="7200" b="1" kern="0" dirty="0">
              <a:solidFill>
                <a:schemeClr val="tx1"/>
              </a:solidFill>
              <a:effectLst/>
              <a:latin typeface="Arial Narrow" panose="020B0606020202030204" pitchFamily="34" charset="0"/>
              <a:ea typeface="Calibri" panose="020F0502020204030204" pitchFamily="34" charset="0"/>
              <a:cs typeface="CIDFont+F4"/>
            </a:endParaRPr>
          </a:p>
          <a:p>
            <a:pPr algn="ctr">
              <a:lnSpc>
                <a:spcPct val="120000"/>
              </a:lnSpc>
              <a:spcBef>
                <a:spcPts val="0"/>
              </a:spcBef>
            </a:pPr>
            <a:r>
              <a:rPr lang="it-IT" sz="7200" b="1" kern="0" dirty="0">
                <a:solidFill>
                  <a:schemeClr val="tx1"/>
                </a:solidFill>
                <a:effectLst/>
                <a:latin typeface="Arial Narrow" panose="020B0606020202030204" pitchFamily="34" charset="0"/>
                <a:ea typeface="Calibri" panose="020F0502020204030204" pitchFamily="34" charset="0"/>
                <a:cs typeface="CIDFont+F4"/>
              </a:rPr>
              <a:t>INVESTIMENTO</a:t>
            </a:r>
            <a:r>
              <a:rPr lang="it-IT" sz="7200" kern="0" dirty="0">
                <a:solidFill>
                  <a:schemeClr val="tx1"/>
                </a:solidFill>
                <a:effectLst/>
                <a:latin typeface="Arial Narrow" panose="020B0606020202030204" pitchFamily="34" charset="0"/>
                <a:ea typeface="Calibri" panose="020F0502020204030204" pitchFamily="34" charset="0"/>
                <a:cs typeface="CIDFont+F4"/>
              </a:rPr>
              <a:t> </a:t>
            </a:r>
            <a:endParaRPr lang="it-IT" sz="7200" kern="100" dirty="0">
              <a:solidFill>
                <a:schemeClr val="tx1"/>
              </a:solidFill>
              <a:effectLst/>
              <a:latin typeface="Arial Narrow" panose="020B0606020202030204" pitchFamily="34" charset="0"/>
              <a:ea typeface="Calibri" panose="020F0502020204030204" pitchFamily="34" charset="0"/>
              <a:cs typeface="Times New Roman" panose="02020603050405020304" pitchFamily="18" charset="0"/>
            </a:endParaRPr>
          </a:p>
          <a:p>
            <a:pPr algn="ctr">
              <a:lnSpc>
                <a:spcPct val="120000"/>
              </a:lnSpc>
              <a:spcBef>
                <a:spcPts val="0"/>
              </a:spcBef>
            </a:pPr>
            <a:r>
              <a:rPr lang="it-IT" sz="7200" b="1" kern="0" dirty="0">
                <a:solidFill>
                  <a:schemeClr val="tx1"/>
                </a:solidFill>
                <a:effectLst/>
                <a:latin typeface="Arial Narrow" panose="020B0606020202030204" pitchFamily="34" charset="0"/>
                <a:ea typeface="Calibri" panose="020F0502020204030204" pitchFamily="34" charset="0"/>
                <a:cs typeface="CIDFont+F4"/>
              </a:rPr>
              <a:t>Effetto sui PAESI</a:t>
            </a:r>
            <a:endParaRPr lang="it-IT" sz="7200" b="1" kern="100" dirty="0">
              <a:solidFill>
                <a:schemeClr val="tx1"/>
              </a:solidFill>
              <a:effectLst/>
              <a:latin typeface="Arial Narrow" panose="020B0606020202030204" pitchFamily="34" charset="0"/>
              <a:ea typeface="Calibri" panose="020F0502020204030204" pitchFamily="34" charset="0"/>
              <a:cs typeface="Times New Roman" panose="02020603050405020304" pitchFamily="18" charset="0"/>
            </a:endParaRPr>
          </a:p>
          <a:p>
            <a:pPr algn="ctr">
              <a:lnSpc>
                <a:spcPct val="120000"/>
              </a:lnSpc>
              <a:spcBef>
                <a:spcPts val="0"/>
              </a:spcBef>
            </a:pPr>
            <a:r>
              <a:rPr lang="it-IT" sz="7200" b="1" kern="0" dirty="0">
                <a:solidFill>
                  <a:schemeClr val="tx1"/>
                </a:solidFill>
                <a:effectLst/>
                <a:latin typeface="Arial Narrow" panose="020B0606020202030204" pitchFamily="34" charset="0"/>
                <a:ea typeface="CIDFont+F5"/>
                <a:cs typeface="CIDFont+F5"/>
              </a:rPr>
              <a:t>Variabile chiave: Costo del capitale</a:t>
            </a:r>
            <a:endParaRPr lang="it-IT" sz="7200" b="1" kern="100" dirty="0">
              <a:solidFill>
                <a:schemeClr val="tx1"/>
              </a:solidFill>
              <a:effectLst/>
              <a:latin typeface="Arial Narrow" panose="020B0606020202030204" pitchFamily="34" charset="0"/>
              <a:ea typeface="Calibri" panose="020F0502020204030204" pitchFamily="34" charset="0"/>
              <a:cs typeface="Times New Roman" panose="02020603050405020304" pitchFamily="18" charset="0"/>
            </a:endParaRPr>
          </a:p>
          <a:p>
            <a:pPr algn="ctr">
              <a:lnSpc>
                <a:spcPct val="120000"/>
              </a:lnSpc>
              <a:spcBef>
                <a:spcPts val="0"/>
              </a:spcBef>
            </a:pPr>
            <a:r>
              <a:rPr lang="it-IT" sz="7200" kern="0" dirty="0">
                <a:solidFill>
                  <a:schemeClr val="tx1"/>
                </a:solidFill>
                <a:effectLst/>
                <a:latin typeface="Arial Narrow" panose="020B0606020202030204" pitchFamily="34" charset="0"/>
                <a:ea typeface="CIDFont+F5"/>
                <a:cs typeface="CIDFont+F5"/>
              </a:rPr>
              <a:t> </a:t>
            </a:r>
            <a:endParaRPr lang="it-IT" sz="7200" kern="100" dirty="0">
              <a:solidFill>
                <a:schemeClr val="tx1"/>
              </a:solidFill>
              <a:effectLst/>
              <a:latin typeface="Arial Narrow" panose="020B0606020202030204" pitchFamily="34" charset="0"/>
              <a:ea typeface="Calibri" panose="020F0502020204030204" pitchFamily="34" charset="0"/>
              <a:cs typeface="Times New Roman" panose="02020603050405020304" pitchFamily="18" charset="0"/>
            </a:endParaRPr>
          </a:p>
          <a:p>
            <a:pPr marL="442913" indent="-309563" algn="just" defTabSz="268288">
              <a:lnSpc>
                <a:spcPct val="120000"/>
              </a:lnSpc>
              <a:spcBef>
                <a:spcPts val="0"/>
              </a:spcBef>
              <a:buFont typeface="Wingdings" panose="05000000000000000000" pitchFamily="2" charset="2"/>
              <a:buChar char="Ø"/>
              <a:tabLst>
                <a:tab pos="536575" algn="l"/>
              </a:tabLst>
            </a:pPr>
            <a:r>
              <a:rPr lang="it-IT" sz="7200" kern="0" dirty="0">
                <a:solidFill>
                  <a:schemeClr val="tx1"/>
                </a:solidFill>
                <a:effectLst/>
                <a:latin typeface="Arial Narrow" panose="020B0606020202030204" pitchFamily="34" charset="0"/>
                <a:ea typeface="Calibri" panose="020F0502020204030204" pitchFamily="34" charset="0"/>
                <a:cs typeface="CIDFont+F6"/>
              </a:rPr>
              <a:t>Vincitori </a:t>
            </a:r>
            <a:r>
              <a:rPr lang="it-IT" sz="7200" kern="0" dirty="0">
                <a:solidFill>
                  <a:schemeClr val="tx1"/>
                </a:solidFill>
                <a:effectLst/>
                <a:latin typeface="Arial Narrow" panose="020B0606020202030204" pitchFamily="34" charset="0"/>
                <a:ea typeface="CIDFont+F5"/>
                <a:cs typeface="CIDFont+F5"/>
              </a:rPr>
              <a:t>- Economie sviluppate che riusciranno a mantenere aliquota effettiva qualche punto sopra il 15%</a:t>
            </a:r>
            <a:endParaRPr lang="it-IT" sz="7200" kern="100" dirty="0">
              <a:solidFill>
                <a:schemeClr val="tx1"/>
              </a:solidFill>
              <a:effectLst/>
              <a:latin typeface="Arial Narrow" panose="020B0606020202030204" pitchFamily="34" charset="0"/>
              <a:ea typeface="Calibri" panose="020F0502020204030204" pitchFamily="34" charset="0"/>
              <a:cs typeface="Times New Roman" panose="02020603050405020304" pitchFamily="18" charset="0"/>
            </a:endParaRPr>
          </a:p>
          <a:p>
            <a:pPr marL="442913" indent="-309563" algn="just" defTabSz="268288">
              <a:lnSpc>
                <a:spcPct val="120000"/>
              </a:lnSpc>
              <a:spcBef>
                <a:spcPts val="0"/>
              </a:spcBef>
              <a:buFont typeface="Wingdings" panose="05000000000000000000" pitchFamily="2" charset="2"/>
              <a:buChar char="Ø"/>
              <a:tabLst>
                <a:tab pos="536575" algn="l"/>
              </a:tabLst>
            </a:pPr>
            <a:r>
              <a:rPr lang="it-IT" sz="7200" kern="0" dirty="0">
                <a:solidFill>
                  <a:schemeClr val="tx1"/>
                </a:solidFill>
                <a:effectLst/>
                <a:latin typeface="Arial Narrow" panose="020B0606020202030204" pitchFamily="34" charset="0"/>
                <a:ea typeface="Calibri" panose="020F0502020204030204" pitchFamily="34" charset="0"/>
                <a:cs typeface="CIDFont+F6"/>
              </a:rPr>
              <a:t>Ne’ vincitori né vinti </a:t>
            </a:r>
            <a:r>
              <a:rPr lang="it-IT" sz="7200" kern="0" dirty="0">
                <a:solidFill>
                  <a:schemeClr val="tx1"/>
                </a:solidFill>
                <a:effectLst/>
                <a:latin typeface="Arial Narrow" panose="020B0606020202030204" pitchFamily="34" charset="0"/>
                <a:ea typeface="CIDFont+F5"/>
                <a:cs typeface="CIDFont+F5"/>
              </a:rPr>
              <a:t>- paesi sviluppati ad alta imposizione</a:t>
            </a:r>
            <a:endParaRPr lang="it-IT" sz="7200" kern="100" dirty="0">
              <a:solidFill>
                <a:schemeClr val="tx1"/>
              </a:solidFill>
              <a:effectLst/>
              <a:latin typeface="Arial Narrow" panose="020B0606020202030204" pitchFamily="34" charset="0"/>
              <a:ea typeface="Calibri" panose="020F0502020204030204" pitchFamily="34" charset="0"/>
              <a:cs typeface="Times New Roman" panose="02020603050405020304" pitchFamily="18" charset="0"/>
            </a:endParaRPr>
          </a:p>
          <a:p>
            <a:pPr marL="442913" indent="-309563" algn="just" defTabSz="268288">
              <a:lnSpc>
                <a:spcPct val="120000"/>
              </a:lnSpc>
              <a:spcBef>
                <a:spcPts val="0"/>
              </a:spcBef>
              <a:buFont typeface="Wingdings" panose="05000000000000000000" pitchFamily="2" charset="2"/>
              <a:buChar char="Ø"/>
              <a:tabLst>
                <a:tab pos="536575" algn="l"/>
              </a:tabLst>
            </a:pPr>
            <a:r>
              <a:rPr lang="it-IT" sz="7200" kern="0" dirty="0">
                <a:solidFill>
                  <a:schemeClr val="tx1"/>
                </a:solidFill>
                <a:effectLst/>
                <a:latin typeface="Arial Narrow" panose="020B0606020202030204" pitchFamily="34" charset="0"/>
                <a:ea typeface="Calibri" panose="020F0502020204030204" pitchFamily="34" charset="0"/>
                <a:cs typeface="CIDFont+F6"/>
              </a:rPr>
              <a:t>Sconfitti ma non battuti </a:t>
            </a:r>
            <a:r>
              <a:rPr lang="it-IT" sz="7200" kern="0" dirty="0">
                <a:solidFill>
                  <a:schemeClr val="tx1"/>
                </a:solidFill>
                <a:effectLst/>
                <a:latin typeface="Arial Narrow" panose="020B0606020202030204" pitchFamily="34" charset="0"/>
                <a:ea typeface="Calibri" panose="020F0502020204030204" pitchFamily="34" charset="0"/>
                <a:cs typeface="CIDFont+F7"/>
              </a:rPr>
              <a:t>- </a:t>
            </a:r>
            <a:r>
              <a:rPr lang="it-IT" sz="7200" kern="0" dirty="0">
                <a:solidFill>
                  <a:schemeClr val="tx1"/>
                </a:solidFill>
                <a:effectLst/>
                <a:latin typeface="Arial Narrow" panose="020B0606020202030204" pitchFamily="34" charset="0"/>
                <a:ea typeface="CIDFont+F5"/>
                <a:cs typeface="CIDFont+F5"/>
              </a:rPr>
              <a:t>paesi che dovranno spostare gli incentivi su</a:t>
            </a:r>
            <a:r>
              <a:rPr lang="it-IT" sz="7200" kern="100" dirty="0">
                <a:solidFill>
                  <a:schemeClr val="tx1"/>
                </a:solidFill>
                <a:latin typeface="Arial Narrow" panose="020B0606020202030204" pitchFamily="34" charset="0"/>
                <a:ea typeface="CIDFont+F5"/>
                <a:cs typeface="Times New Roman" panose="02020603050405020304" pitchFamily="18" charset="0"/>
              </a:rPr>
              <a:t> </a:t>
            </a:r>
            <a:r>
              <a:rPr lang="it-IT" sz="7200" kern="0" dirty="0">
                <a:solidFill>
                  <a:schemeClr val="tx1"/>
                </a:solidFill>
                <a:effectLst/>
                <a:latin typeface="Arial Narrow" panose="020B0606020202030204" pitchFamily="34" charset="0"/>
                <a:ea typeface="CIDFont+F5"/>
                <a:cs typeface="CIDFont+F5"/>
              </a:rPr>
              <a:t>altre parti del sistema fiscale (IRPEF, altre imposte, crediti qualificati)</a:t>
            </a:r>
            <a:endParaRPr lang="it-IT" sz="7200" kern="100" dirty="0">
              <a:solidFill>
                <a:schemeClr val="tx1"/>
              </a:solidFill>
              <a:effectLst/>
              <a:latin typeface="Arial Narrow" panose="020B0606020202030204" pitchFamily="34" charset="0"/>
              <a:ea typeface="Calibri" panose="020F0502020204030204" pitchFamily="34" charset="0"/>
              <a:cs typeface="Times New Roman" panose="02020603050405020304" pitchFamily="18" charset="0"/>
            </a:endParaRPr>
          </a:p>
          <a:p>
            <a:pPr marL="442913" indent="-309563" algn="just" defTabSz="268288">
              <a:lnSpc>
                <a:spcPct val="120000"/>
              </a:lnSpc>
              <a:spcBef>
                <a:spcPts val="0"/>
              </a:spcBef>
              <a:buFont typeface="Wingdings" panose="05000000000000000000" pitchFamily="2" charset="2"/>
              <a:buChar char="Ø"/>
              <a:tabLst>
                <a:tab pos="536575" algn="l"/>
              </a:tabLst>
            </a:pPr>
            <a:r>
              <a:rPr lang="it-IT" sz="7200" kern="0" dirty="0">
                <a:solidFill>
                  <a:schemeClr val="tx1"/>
                </a:solidFill>
                <a:effectLst/>
                <a:latin typeface="Arial Narrow" panose="020B0606020202030204" pitchFamily="34" charset="0"/>
                <a:ea typeface="Calibri" panose="020F0502020204030204" pitchFamily="34" charset="0"/>
                <a:cs typeface="CIDFont+F6"/>
              </a:rPr>
              <a:t>Vinti </a:t>
            </a:r>
            <a:r>
              <a:rPr lang="it-IT" sz="7200" kern="0" dirty="0">
                <a:solidFill>
                  <a:schemeClr val="tx1"/>
                </a:solidFill>
                <a:effectLst/>
                <a:latin typeface="Arial Narrow" panose="020B0606020202030204" pitchFamily="34" charset="0"/>
                <a:ea typeface="CIDFont+F5"/>
                <a:cs typeface="CIDFont+F5"/>
              </a:rPr>
              <a:t>- Economie che non si sapranno adattare in fretta, usciranno</a:t>
            </a:r>
            <a:r>
              <a:rPr lang="it-IT" sz="7200" kern="100" dirty="0">
                <a:solidFill>
                  <a:schemeClr val="tx1"/>
                </a:solidFill>
                <a:latin typeface="Arial Narrow" panose="020B0606020202030204" pitchFamily="34" charset="0"/>
                <a:ea typeface="CIDFont+F5"/>
                <a:cs typeface="Times New Roman" panose="02020603050405020304" pitchFamily="18" charset="0"/>
              </a:rPr>
              <a:t> </a:t>
            </a:r>
            <a:r>
              <a:rPr lang="it-IT" sz="7200" kern="0" dirty="0">
                <a:solidFill>
                  <a:schemeClr val="tx1"/>
                </a:solidFill>
                <a:effectLst/>
                <a:latin typeface="Arial Narrow" panose="020B0606020202030204" pitchFamily="34" charset="0"/>
                <a:ea typeface="CIDFont+F5"/>
                <a:cs typeface="CIDFont+F5"/>
              </a:rPr>
              <a:t>(almeno parzialmente) dalla competizione</a:t>
            </a:r>
            <a:endParaRPr lang="it-IT" sz="7200" kern="100" dirty="0">
              <a:solidFill>
                <a:schemeClr val="tx1"/>
              </a:solidFill>
              <a:effectLst/>
              <a:latin typeface="Arial Narrow" panose="020B0606020202030204" pitchFamily="34" charset="0"/>
              <a:ea typeface="Calibri" panose="020F0502020204030204" pitchFamily="34" charset="0"/>
              <a:cs typeface="Times New Roman" panose="02020603050405020304" pitchFamily="18" charset="0"/>
            </a:endParaRPr>
          </a:p>
          <a:p>
            <a:pPr>
              <a:lnSpc>
                <a:spcPct val="120000"/>
              </a:lnSpc>
              <a:spcBef>
                <a:spcPts val="0"/>
              </a:spcBef>
            </a:pPr>
            <a:r>
              <a:rPr lang="it-IT" sz="7200" kern="0" dirty="0">
                <a:solidFill>
                  <a:schemeClr val="tx1"/>
                </a:solidFill>
                <a:effectLst/>
                <a:latin typeface="Arial Narrow" panose="020B0606020202030204" pitchFamily="34" charset="0"/>
                <a:ea typeface="Calibri" panose="020F0502020204030204" pitchFamily="34" charset="0"/>
                <a:cs typeface="CIDFont+F4"/>
              </a:rPr>
              <a:t> </a:t>
            </a:r>
            <a:endParaRPr lang="it-IT" sz="7200" kern="100" dirty="0">
              <a:solidFill>
                <a:schemeClr val="tx1"/>
              </a:solidFill>
              <a:effectLst/>
              <a:latin typeface="Arial Narrow" panose="020B0606020202030204" pitchFamily="34" charset="0"/>
              <a:ea typeface="Calibri" panose="020F0502020204030204" pitchFamily="34" charset="0"/>
              <a:cs typeface="Times New Roman" panose="02020603050405020304" pitchFamily="18" charset="0"/>
            </a:endParaRPr>
          </a:p>
          <a:p>
            <a:pPr algn="ctr">
              <a:lnSpc>
                <a:spcPct val="120000"/>
              </a:lnSpc>
              <a:spcBef>
                <a:spcPts val="0"/>
              </a:spcBef>
            </a:pPr>
            <a:r>
              <a:rPr lang="it-IT" sz="7200" b="1" kern="0" dirty="0">
                <a:solidFill>
                  <a:schemeClr val="tx1"/>
                </a:solidFill>
                <a:effectLst/>
                <a:latin typeface="Arial Narrow" panose="020B0606020202030204" pitchFamily="34" charset="0"/>
                <a:ea typeface="Calibri" panose="020F0502020204030204" pitchFamily="34" charset="0"/>
                <a:cs typeface="CIDFont+F4"/>
              </a:rPr>
              <a:t>IMPRESE</a:t>
            </a:r>
            <a:r>
              <a:rPr lang="it-IT" sz="7200" kern="0" dirty="0">
                <a:solidFill>
                  <a:schemeClr val="tx1"/>
                </a:solidFill>
                <a:effectLst/>
                <a:latin typeface="Arial Narrow" panose="020B0606020202030204" pitchFamily="34" charset="0"/>
                <a:ea typeface="CIDFont+F5"/>
                <a:cs typeface="CIDFont+F5"/>
              </a:rPr>
              <a:t> </a:t>
            </a:r>
            <a:endParaRPr lang="it-IT" sz="7200" kern="100" dirty="0">
              <a:solidFill>
                <a:schemeClr val="tx1"/>
              </a:solidFill>
              <a:effectLst/>
              <a:latin typeface="Arial Narrow" panose="020B0606020202030204" pitchFamily="34" charset="0"/>
              <a:ea typeface="Calibri" panose="020F0502020204030204" pitchFamily="34" charset="0"/>
              <a:cs typeface="Times New Roman" panose="02020603050405020304" pitchFamily="18" charset="0"/>
            </a:endParaRPr>
          </a:p>
          <a:p>
            <a:pPr algn="ctr">
              <a:lnSpc>
                <a:spcPct val="120000"/>
              </a:lnSpc>
              <a:spcBef>
                <a:spcPts val="0"/>
              </a:spcBef>
            </a:pPr>
            <a:r>
              <a:rPr lang="it-IT" sz="7200" kern="0" dirty="0">
                <a:solidFill>
                  <a:schemeClr val="tx1"/>
                </a:solidFill>
                <a:effectLst/>
                <a:latin typeface="Arial Narrow" panose="020B0606020202030204" pitchFamily="34" charset="0"/>
                <a:ea typeface="CIDFont+F5"/>
                <a:cs typeface="CIDFont+F5"/>
              </a:rPr>
              <a:t>Il costo del capitale aumenterà’ per due motivi: </a:t>
            </a:r>
            <a:endParaRPr lang="it-IT" sz="7200" kern="100" dirty="0">
              <a:solidFill>
                <a:schemeClr val="tx1"/>
              </a:solidFill>
              <a:effectLst/>
              <a:latin typeface="Arial Narrow" panose="020B0606020202030204" pitchFamily="34" charset="0"/>
              <a:ea typeface="CIDFont+F5"/>
              <a:cs typeface="Times New Roman" panose="02020603050405020304" pitchFamily="18" charset="0"/>
            </a:endParaRPr>
          </a:p>
          <a:p>
            <a:pPr algn="ctr">
              <a:lnSpc>
                <a:spcPct val="120000"/>
              </a:lnSpc>
              <a:spcBef>
                <a:spcPts val="0"/>
              </a:spcBef>
            </a:pPr>
            <a:r>
              <a:rPr lang="it-IT" sz="7200" kern="100" dirty="0">
                <a:solidFill>
                  <a:schemeClr val="tx1"/>
                </a:solidFill>
                <a:latin typeface="Arial Narrow" panose="020B0606020202030204" pitchFamily="34" charset="0"/>
                <a:cs typeface="Times New Roman" panose="02020603050405020304" pitchFamily="18" charset="0"/>
              </a:rPr>
              <a:t>Alcuni vedranno salire imposta</a:t>
            </a:r>
          </a:p>
          <a:p>
            <a:pPr>
              <a:lnSpc>
                <a:spcPct val="120000"/>
              </a:lnSpc>
              <a:spcBef>
                <a:spcPts val="0"/>
              </a:spcBef>
            </a:pPr>
            <a:r>
              <a:rPr lang="it-IT" sz="7200" kern="100" dirty="0">
                <a:solidFill>
                  <a:schemeClr val="tx1"/>
                </a:solidFill>
                <a:latin typeface="Arial Narrow" panose="020B0606020202030204" pitchFamily="34" charset="0"/>
                <a:cs typeface="Times New Roman" panose="02020603050405020304" pitchFamily="18" charset="0"/>
              </a:rPr>
              <a:t>Costo della compliance con il nuovo sistema (tutti)</a:t>
            </a:r>
          </a:p>
          <a:p>
            <a:pPr algn="l">
              <a:lnSpc>
                <a:spcPct val="120000"/>
              </a:lnSpc>
              <a:spcBef>
                <a:spcPts val="0"/>
              </a:spcBef>
            </a:pPr>
            <a:endParaRPr lang="it-IT" sz="7200" kern="100" dirty="0">
              <a:solidFill>
                <a:schemeClr val="tx1"/>
              </a:solidFill>
              <a:latin typeface="Arial Narrow" panose="020B0606020202030204" pitchFamily="34" charset="0"/>
              <a:cs typeface="Times New Roman" panose="02020603050405020304" pitchFamily="18" charset="0"/>
            </a:endParaRPr>
          </a:p>
          <a:p>
            <a:pPr algn="just" eaLnBrk="1" hangingPunct="1">
              <a:defRPr/>
            </a:pPr>
            <a:endParaRPr lang="it-IT" altLang="it-IT" dirty="0">
              <a:latin typeface="Arial Narrow" panose="020B0606020202030204" pitchFamily="34" charset="0"/>
            </a:endParaRPr>
          </a:p>
        </p:txBody>
      </p:sp>
      <p:pic>
        <p:nvPicPr>
          <p:cNvPr id="6" name="Immagine 5" descr="Immagine che contiene testo, Carattere, logo, Elementi grafici&#10;&#10;Descrizione generata automaticamente">
            <a:extLst>
              <a:ext uri="{FF2B5EF4-FFF2-40B4-BE49-F238E27FC236}">
                <a16:creationId xmlns:a16="http://schemas.microsoft.com/office/drawing/2014/main" id="{1C809865-C998-78D2-D884-EB95726ED8E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79629" y="251076"/>
            <a:ext cx="2912882" cy="1162944"/>
          </a:xfrm>
          <a:prstGeom prst="rect">
            <a:avLst/>
          </a:prstGeom>
        </p:spPr>
      </p:pic>
      <p:pic>
        <p:nvPicPr>
          <p:cNvPr id="7" name="Immagine 6" descr="Immagine che contiene Elementi grafici, simbolo, cerchio, Carattere&#10;&#10;Descrizione generata automaticamente">
            <a:extLst>
              <a:ext uri="{FF2B5EF4-FFF2-40B4-BE49-F238E27FC236}">
                <a16:creationId xmlns:a16="http://schemas.microsoft.com/office/drawing/2014/main" id="{61F2936B-5A90-130D-32FA-97ECE9CC755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57122" y="279358"/>
            <a:ext cx="1320743" cy="1238358"/>
          </a:xfrm>
          <a:prstGeom prst="rect">
            <a:avLst/>
          </a:prstGeom>
        </p:spPr>
      </p:pic>
    </p:spTree>
    <p:extLst>
      <p:ext uri="{BB962C8B-B14F-4D97-AF65-F5344CB8AC3E}">
        <p14:creationId xmlns:p14="http://schemas.microsoft.com/office/powerpoint/2010/main" val="283272617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0EDD7DB5-06B0-A628-9B8C-888E6BCC0126}"/>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2" name="Rectangle 2">
            <a:extLst>
              <a:ext uri="{FF2B5EF4-FFF2-40B4-BE49-F238E27FC236}">
                <a16:creationId xmlns:a16="http://schemas.microsoft.com/office/drawing/2014/main" id="{ABB9F5BE-25B5-5B44-53A4-9C6F2B2895F3}"/>
              </a:ext>
            </a:extLst>
          </p:cNvPr>
          <p:cNvSpPr>
            <a:spLocks noGrp="1" noChangeArrowheads="1"/>
          </p:cNvSpPr>
          <p:nvPr>
            <p:ph type="ctrTitle"/>
          </p:nvPr>
        </p:nvSpPr>
        <p:spPr>
          <a:xfrm>
            <a:off x="-63611" y="1554876"/>
            <a:ext cx="12192000" cy="490028"/>
          </a:xfrm>
        </p:spPr>
        <p:txBody>
          <a:bodyPr anchor="t">
            <a:normAutofit fontScale="90000"/>
          </a:bodyPr>
          <a:lstStyle/>
          <a:p>
            <a:pPr>
              <a:defRPr/>
            </a:pPr>
            <a:r>
              <a:rPr lang="it-IT" altLang="it-IT" sz="3139" kern="0" dirty="0">
                <a:latin typeface="Arial Narrow" panose="020B0606020202030204" pitchFamily="34" charset="0"/>
              </a:rPr>
              <a:t>Pubblicazioni</a:t>
            </a:r>
            <a:r>
              <a:rPr lang="en-GB" altLang="it-IT" sz="3139" kern="0" dirty="0">
                <a:latin typeface="Arial Narrow" panose="020B0606020202030204" pitchFamily="34" charset="0"/>
              </a:rPr>
              <a:t> Pillar Two</a:t>
            </a:r>
            <a:r>
              <a:rPr lang="en-GB" altLang="it-IT" sz="3139" kern="0" dirty="0">
                <a:latin typeface="Tahoma"/>
              </a:rPr>
              <a:t> </a:t>
            </a:r>
            <a:endParaRPr lang="it-IT" altLang="it-IT" sz="3139" kern="0" dirty="0">
              <a:latin typeface="Tahoma"/>
            </a:endParaRPr>
          </a:p>
        </p:txBody>
      </p:sp>
      <p:sp>
        <p:nvSpPr>
          <p:cNvPr id="14" name="Rectangle 3">
            <a:extLst>
              <a:ext uri="{FF2B5EF4-FFF2-40B4-BE49-F238E27FC236}">
                <a16:creationId xmlns:a16="http://schemas.microsoft.com/office/drawing/2014/main" id="{5D9AE48F-27A2-C39A-15DE-83D1315CEC9D}"/>
              </a:ext>
            </a:extLst>
          </p:cNvPr>
          <p:cNvSpPr>
            <a:spLocks noGrp="1" noChangeArrowheads="1"/>
          </p:cNvSpPr>
          <p:nvPr>
            <p:ph type="subTitle" idx="1"/>
          </p:nvPr>
        </p:nvSpPr>
        <p:spPr>
          <a:xfrm>
            <a:off x="923493" y="2243661"/>
            <a:ext cx="9953824" cy="3979377"/>
          </a:xfrm>
        </p:spPr>
        <p:txBody>
          <a:bodyPr>
            <a:normAutofit fontScale="25000" lnSpcReduction="20000"/>
          </a:bodyPr>
          <a:lstStyle/>
          <a:p>
            <a:pPr lvl="0" algn="l"/>
            <a:r>
              <a:rPr lang="it-IT" sz="8000" dirty="0">
                <a:latin typeface="Arial Narrow" panose="020B0606020202030204" pitchFamily="34" charset="0"/>
              </a:rPr>
              <a:t>Consultabili sul sito dell’OCSE al seguente </a:t>
            </a:r>
            <a:r>
              <a:rPr lang="it-IT" sz="8000" dirty="0">
                <a:latin typeface="Arial Narrow" panose="020B0606020202030204" pitchFamily="34" charset="0"/>
                <a:hlinkClick r:id="rId2"/>
              </a:rPr>
              <a:t>link</a:t>
            </a:r>
            <a:r>
              <a:rPr lang="it-IT" sz="8000" dirty="0">
                <a:latin typeface="Arial Narrow" panose="020B0606020202030204" pitchFamily="34" charset="0"/>
              </a:rPr>
              <a:t>:</a:t>
            </a:r>
          </a:p>
          <a:p>
            <a:pPr marL="457200" lvl="0" indent="-457200" algn="l">
              <a:buFont typeface="Courier New" panose="02070309020205020404" pitchFamily="49" charset="0"/>
              <a:buChar char="o"/>
            </a:pPr>
            <a:r>
              <a:rPr lang="en-GB" sz="8000" i="1" dirty="0">
                <a:latin typeface="Arial Narrow" panose="020B0606020202030204" pitchFamily="34" charset="0"/>
              </a:rPr>
              <a:t>Model Rules </a:t>
            </a:r>
            <a:r>
              <a:rPr lang="en-GB" sz="8000" i="1" dirty="0" err="1">
                <a:latin typeface="Arial Narrow" panose="020B0606020202030204" pitchFamily="34" charset="0"/>
              </a:rPr>
              <a:t>GloBE</a:t>
            </a:r>
            <a:r>
              <a:rPr lang="en-GB" sz="8000" i="1" dirty="0">
                <a:latin typeface="Arial Narrow" panose="020B0606020202030204" pitchFamily="34" charset="0"/>
              </a:rPr>
              <a:t> – 20 December 2021;</a:t>
            </a:r>
            <a:endParaRPr lang="it-IT" sz="8000" i="1" dirty="0">
              <a:latin typeface="Arial Narrow" panose="020B0606020202030204" pitchFamily="34" charset="0"/>
            </a:endParaRPr>
          </a:p>
          <a:p>
            <a:pPr marL="457200" lvl="0" indent="-457200" algn="l">
              <a:buFont typeface="Courier New" panose="02070309020205020404" pitchFamily="49" charset="0"/>
              <a:buChar char="o"/>
            </a:pPr>
            <a:r>
              <a:rPr lang="en-GB" sz="8000" i="1" dirty="0">
                <a:latin typeface="Arial Narrow" panose="020B0606020202030204" pitchFamily="34" charset="0"/>
              </a:rPr>
              <a:t>Commentary on </a:t>
            </a:r>
            <a:r>
              <a:rPr lang="en-GB" sz="8000" i="1" dirty="0" err="1">
                <a:latin typeface="Arial Narrow" panose="020B0606020202030204" pitchFamily="34" charset="0"/>
              </a:rPr>
              <a:t>GloBE</a:t>
            </a:r>
            <a:r>
              <a:rPr lang="en-GB" sz="8000" i="1" dirty="0">
                <a:latin typeface="Arial Narrow" panose="020B0606020202030204" pitchFamily="34" charset="0"/>
              </a:rPr>
              <a:t> Rules – 14 March 2022;</a:t>
            </a:r>
            <a:endParaRPr lang="it-IT" sz="8000" i="1" dirty="0">
              <a:latin typeface="Arial Narrow" panose="020B0606020202030204" pitchFamily="34" charset="0"/>
            </a:endParaRPr>
          </a:p>
          <a:p>
            <a:pPr marL="457200" lvl="0" indent="-457200" algn="l">
              <a:buFont typeface="Courier New" panose="02070309020205020404" pitchFamily="49" charset="0"/>
              <a:buChar char="o"/>
            </a:pPr>
            <a:r>
              <a:rPr lang="en-GB" sz="8000" i="1" dirty="0">
                <a:latin typeface="Arial Narrow" panose="020B0606020202030204" pitchFamily="34" charset="0"/>
              </a:rPr>
              <a:t>Illustrative examples – 14 March 2022;</a:t>
            </a:r>
            <a:endParaRPr lang="it-IT" sz="8000" i="1" dirty="0">
              <a:latin typeface="Arial Narrow" panose="020B0606020202030204" pitchFamily="34" charset="0"/>
            </a:endParaRPr>
          </a:p>
          <a:p>
            <a:pPr marL="457200" lvl="0" indent="-457200" algn="l">
              <a:buFont typeface="Courier New" panose="02070309020205020404" pitchFamily="49" charset="0"/>
              <a:buChar char="o"/>
            </a:pPr>
            <a:r>
              <a:rPr lang="en-GB" sz="8000" i="1" dirty="0">
                <a:latin typeface="Arial Narrow" panose="020B0606020202030204" pitchFamily="34" charset="0"/>
              </a:rPr>
              <a:t>Safe Harbours and Penalty Relief – December 2022;</a:t>
            </a:r>
            <a:endParaRPr lang="it-IT" sz="8000" i="1" dirty="0">
              <a:latin typeface="Arial Narrow" panose="020B0606020202030204" pitchFamily="34" charset="0"/>
            </a:endParaRPr>
          </a:p>
          <a:p>
            <a:pPr marL="457200" lvl="0" indent="-457200" algn="l">
              <a:buFont typeface="Courier New" panose="02070309020205020404" pitchFamily="49" charset="0"/>
              <a:buChar char="o"/>
            </a:pPr>
            <a:r>
              <a:rPr lang="en-GB" sz="8000" i="1" dirty="0">
                <a:latin typeface="Arial Narrow" panose="020B0606020202030204" pitchFamily="34" charset="0"/>
              </a:rPr>
              <a:t>Administrative Guidance - February 2023;</a:t>
            </a:r>
            <a:endParaRPr lang="it-IT" sz="8000" i="1" dirty="0">
              <a:latin typeface="Arial Narrow" panose="020B0606020202030204" pitchFamily="34" charset="0"/>
            </a:endParaRPr>
          </a:p>
          <a:p>
            <a:pPr marL="457200" lvl="0" indent="-457200" algn="l">
              <a:buFont typeface="Courier New" panose="02070309020205020404" pitchFamily="49" charset="0"/>
              <a:buChar char="o"/>
            </a:pPr>
            <a:r>
              <a:rPr lang="en-GB" sz="8000" i="1" dirty="0">
                <a:latin typeface="Arial Narrow" panose="020B0606020202030204" pitchFamily="34" charset="0"/>
              </a:rPr>
              <a:t>Administrative Guidance – July 2023;</a:t>
            </a:r>
            <a:endParaRPr lang="it-IT" sz="8000" i="1" dirty="0">
              <a:latin typeface="Arial Narrow" panose="020B0606020202030204" pitchFamily="34" charset="0"/>
            </a:endParaRPr>
          </a:p>
          <a:p>
            <a:pPr marL="457200" lvl="0" indent="-457200" algn="l">
              <a:buFont typeface="Courier New" panose="02070309020205020404" pitchFamily="49" charset="0"/>
              <a:buChar char="o"/>
            </a:pPr>
            <a:r>
              <a:rPr lang="en-GB" sz="8000" i="1" dirty="0">
                <a:latin typeface="Arial Narrow" panose="020B0606020202030204" pitchFamily="34" charset="0"/>
              </a:rPr>
              <a:t>Globe Information Return (“GIR”) – July 2023;</a:t>
            </a:r>
          </a:p>
          <a:p>
            <a:pPr marL="457200" lvl="0" indent="-457200" algn="l">
              <a:buFont typeface="Courier New" panose="02070309020205020404" pitchFamily="49" charset="0"/>
              <a:buChar char="o"/>
            </a:pPr>
            <a:r>
              <a:rPr lang="en-GB" sz="8000" i="1" dirty="0">
                <a:latin typeface="Arial Narrow" panose="020B0606020202030204" pitchFamily="34" charset="0"/>
              </a:rPr>
              <a:t>Handbook on GMT – October 2023.</a:t>
            </a:r>
          </a:p>
          <a:p>
            <a:pPr marL="571500" indent="-571500" algn="l" defTabSz="715963">
              <a:buFont typeface="Wingdings" panose="05000000000000000000" pitchFamily="2" charset="2"/>
              <a:buChar char="Ø"/>
              <a:tabLst>
                <a:tab pos="179388" algn="l"/>
              </a:tabLst>
            </a:pPr>
            <a:r>
              <a:rPr lang="en-GB" sz="8000" i="1" dirty="0" err="1">
                <a:latin typeface="Arial Narrow" panose="020B0606020202030204" pitchFamily="34" charset="0"/>
              </a:rPr>
              <a:t>Direttiva</a:t>
            </a:r>
            <a:r>
              <a:rPr lang="en-GB" sz="8000" i="1" dirty="0">
                <a:latin typeface="Arial Narrow" panose="020B0606020202030204" pitchFamily="34" charset="0"/>
              </a:rPr>
              <a:t> UE  del Consiglio 2022/2523 del 14 </a:t>
            </a:r>
            <a:r>
              <a:rPr lang="en-GB" sz="8000" i="1" dirty="0" err="1">
                <a:latin typeface="Arial Narrow" panose="020B0606020202030204" pitchFamily="34" charset="0"/>
              </a:rPr>
              <a:t>dicembre</a:t>
            </a:r>
            <a:r>
              <a:rPr lang="en-GB" sz="8000" i="1" dirty="0">
                <a:latin typeface="Arial Narrow" panose="020B0606020202030204" pitchFamily="34" charset="0"/>
              </a:rPr>
              <a:t> 2022</a:t>
            </a:r>
          </a:p>
          <a:p>
            <a:pPr marL="571500" indent="-571500" algn="l">
              <a:buFont typeface="Wingdings" panose="05000000000000000000" pitchFamily="2" charset="2"/>
              <a:buChar char="Ø"/>
            </a:pPr>
            <a:r>
              <a:rPr lang="en-GB" sz="8000" i="1" dirty="0">
                <a:latin typeface="Arial Narrow" panose="020B0606020202030204" pitchFamily="34" charset="0"/>
              </a:rPr>
              <a:t>Schema di </a:t>
            </a:r>
            <a:r>
              <a:rPr lang="it-IT" sz="8000" i="1" dirty="0">
                <a:latin typeface="Arial Narrow" panose="020B0606020202030204" pitchFamily="34" charset="0"/>
              </a:rPr>
              <a:t>schema di decreto legislativo di attuazione della direttiva (UE) 2022/2523 </a:t>
            </a:r>
            <a:endParaRPr lang="en-GB" sz="8000" i="1" dirty="0">
              <a:latin typeface="Arial Narrow" panose="020B0606020202030204" pitchFamily="34" charset="0"/>
            </a:endParaRPr>
          </a:p>
          <a:p>
            <a:pPr marL="571500" indent="-571500" algn="l">
              <a:buFont typeface="Arial Narrow" panose="020B0606020202030204" pitchFamily="34" charset="0"/>
              <a:buChar char="→"/>
            </a:pPr>
            <a:endParaRPr lang="en-GB" sz="6200" i="1" dirty="0">
              <a:latin typeface="Arial Narrow" panose="020B0606020202030204" pitchFamily="34" charset="0"/>
            </a:endParaRPr>
          </a:p>
          <a:p>
            <a:pPr marL="571500" indent="-571500" algn="l">
              <a:buFont typeface="Arial Narrow" panose="020B0606020202030204" pitchFamily="34" charset="0"/>
              <a:buChar char="→"/>
            </a:pPr>
            <a:endParaRPr lang="it-IT" sz="6200" b="0" i="0" u="none" strike="noStrike" baseline="0" dirty="0">
              <a:solidFill>
                <a:srgbClr val="000000"/>
              </a:solidFill>
              <a:latin typeface="EUAlbertina"/>
            </a:endParaRPr>
          </a:p>
          <a:p>
            <a:r>
              <a:rPr lang="it-IT" sz="1800" b="0" i="0" u="none" strike="noStrike" baseline="0" dirty="0">
                <a:solidFill>
                  <a:srgbClr val="000000"/>
                </a:solidFill>
                <a:latin typeface="EUAlbertina"/>
              </a:rPr>
              <a:t> </a:t>
            </a:r>
          </a:p>
        </p:txBody>
      </p:sp>
      <p:pic>
        <p:nvPicPr>
          <p:cNvPr id="6" name="Immagine 5" descr="Immagine che contiene testo, Carattere, logo, Elementi grafici&#10;&#10;Descrizione generata automaticamente">
            <a:extLst>
              <a:ext uri="{FF2B5EF4-FFF2-40B4-BE49-F238E27FC236}">
                <a16:creationId xmlns:a16="http://schemas.microsoft.com/office/drawing/2014/main" id="{1C809865-C998-78D2-D884-EB95726ED8E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79629" y="251076"/>
            <a:ext cx="2912882" cy="1162944"/>
          </a:xfrm>
          <a:prstGeom prst="rect">
            <a:avLst/>
          </a:prstGeom>
        </p:spPr>
      </p:pic>
      <p:pic>
        <p:nvPicPr>
          <p:cNvPr id="7" name="Immagine 6" descr="Immagine che contiene Elementi grafici, simbolo, cerchio, Carattere&#10;&#10;Descrizione generata automaticamente">
            <a:extLst>
              <a:ext uri="{FF2B5EF4-FFF2-40B4-BE49-F238E27FC236}">
                <a16:creationId xmlns:a16="http://schemas.microsoft.com/office/drawing/2014/main" id="{61F2936B-5A90-130D-32FA-97ECE9CC755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257122" y="279358"/>
            <a:ext cx="1320743" cy="1238358"/>
          </a:xfrm>
          <a:prstGeom prst="rect">
            <a:avLst/>
          </a:prstGeom>
        </p:spPr>
      </p:pic>
    </p:spTree>
    <p:extLst>
      <p:ext uri="{BB962C8B-B14F-4D97-AF65-F5344CB8AC3E}">
        <p14:creationId xmlns:p14="http://schemas.microsoft.com/office/powerpoint/2010/main" val="97462895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0EDD7DB5-06B0-A628-9B8C-888E6BCC0126}"/>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2" name="Rectangle 2">
            <a:extLst>
              <a:ext uri="{FF2B5EF4-FFF2-40B4-BE49-F238E27FC236}">
                <a16:creationId xmlns:a16="http://schemas.microsoft.com/office/drawing/2014/main" id="{ABB9F5BE-25B5-5B44-53A4-9C6F2B2895F3}"/>
              </a:ext>
            </a:extLst>
          </p:cNvPr>
          <p:cNvSpPr>
            <a:spLocks noGrp="1" noChangeArrowheads="1"/>
          </p:cNvSpPr>
          <p:nvPr>
            <p:ph type="ctrTitle"/>
          </p:nvPr>
        </p:nvSpPr>
        <p:spPr>
          <a:xfrm>
            <a:off x="-63611" y="1554876"/>
            <a:ext cx="12192000" cy="490028"/>
          </a:xfrm>
        </p:spPr>
        <p:txBody>
          <a:bodyPr anchor="t">
            <a:normAutofit fontScale="90000"/>
          </a:bodyPr>
          <a:lstStyle/>
          <a:p>
            <a:pPr>
              <a:defRPr/>
            </a:pPr>
            <a:endParaRPr lang="it-IT" altLang="it-IT" sz="3139" kern="0" dirty="0">
              <a:latin typeface="Tahoma"/>
            </a:endParaRPr>
          </a:p>
        </p:txBody>
      </p:sp>
      <p:sp>
        <p:nvSpPr>
          <p:cNvPr id="14" name="Rectangle 3">
            <a:extLst>
              <a:ext uri="{FF2B5EF4-FFF2-40B4-BE49-F238E27FC236}">
                <a16:creationId xmlns:a16="http://schemas.microsoft.com/office/drawing/2014/main" id="{5D9AE48F-27A2-C39A-15DE-83D1315CEC9D}"/>
              </a:ext>
            </a:extLst>
          </p:cNvPr>
          <p:cNvSpPr>
            <a:spLocks noGrp="1" noChangeArrowheads="1"/>
          </p:cNvSpPr>
          <p:nvPr>
            <p:ph type="subTitle" idx="1"/>
          </p:nvPr>
        </p:nvSpPr>
        <p:spPr>
          <a:xfrm>
            <a:off x="923493" y="2243661"/>
            <a:ext cx="9953824" cy="3979377"/>
          </a:xfrm>
        </p:spPr>
        <p:txBody>
          <a:bodyPr>
            <a:normAutofit lnSpcReduction="10000"/>
          </a:bodyPr>
          <a:lstStyle/>
          <a:p>
            <a:pPr lvl="0"/>
            <a:endParaRPr lang="it-IT" sz="5800" dirty="0">
              <a:latin typeface="Arial Narrow" panose="020B0606020202030204" pitchFamily="34" charset="0"/>
            </a:endParaRPr>
          </a:p>
          <a:p>
            <a:pPr lvl="0"/>
            <a:r>
              <a:rPr lang="it-IT" sz="5800" b="1" dirty="0">
                <a:latin typeface="Arial Narrow" panose="020B0606020202030204" pitchFamily="34" charset="0"/>
              </a:rPr>
              <a:t>GRAZIE PER L’ATTENZIONE</a:t>
            </a:r>
            <a:endParaRPr lang="en-GB" sz="5800" b="1" i="1" dirty="0">
              <a:latin typeface="Arial Narrow" panose="020B0606020202030204" pitchFamily="34" charset="0"/>
            </a:endParaRPr>
          </a:p>
          <a:p>
            <a:pPr marL="571500" indent="-571500">
              <a:buFont typeface="Arial Narrow" panose="020B0606020202030204" pitchFamily="34" charset="0"/>
              <a:buChar char="→"/>
            </a:pPr>
            <a:endParaRPr lang="en-GB" sz="5800" i="1" dirty="0">
              <a:latin typeface="Arial Narrow" panose="020B0606020202030204" pitchFamily="34" charset="0"/>
            </a:endParaRPr>
          </a:p>
          <a:p>
            <a:pPr marL="571500" indent="-571500">
              <a:buFont typeface="Arial Narrow" panose="020B0606020202030204" pitchFamily="34" charset="0"/>
              <a:buChar char="→"/>
            </a:pPr>
            <a:endParaRPr lang="it-IT" sz="5800" b="0" i="0" u="none" strike="noStrike" baseline="0" dirty="0">
              <a:solidFill>
                <a:srgbClr val="000000"/>
              </a:solidFill>
              <a:latin typeface="EUAlbertina"/>
            </a:endParaRPr>
          </a:p>
          <a:p>
            <a:r>
              <a:rPr lang="it-IT" sz="1800" b="0" i="0" u="none" strike="noStrike" baseline="0" dirty="0">
                <a:solidFill>
                  <a:srgbClr val="000000"/>
                </a:solidFill>
                <a:latin typeface="EUAlbertina"/>
              </a:rPr>
              <a:t> </a:t>
            </a:r>
          </a:p>
        </p:txBody>
      </p:sp>
      <p:pic>
        <p:nvPicPr>
          <p:cNvPr id="6" name="Immagine 5" descr="Immagine che contiene testo, Carattere, logo, Elementi grafici&#10;&#10;Descrizione generata automaticamente">
            <a:extLst>
              <a:ext uri="{FF2B5EF4-FFF2-40B4-BE49-F238E27FC236}">
                <a16:creationId xmlns:a16="http://schemas.microsoft.com/office/drawing/2014/main" id="{1C809865-C998-78D2-D884-EB95726ED8E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79629" y="251076"/>
            <a:ext cx="2912882" cy="1162944"/>
          </a:xfrm>
          <a:prstGeom prst="rect">
            <a:avLst/>
          </a:prstGeom>
        </p:spPr>
      </p:pic>
      <p:pic>
        <p:nvPicPr>
          <p:cNvPr id="7" name="Immagine 6" descr="Immagine che contiene Elementi grafici, simbolo, cerchio, Carattere&#10;&#10;Descrizione generata automaticamente">
            <a:extLst>
              <a:ext uri="{FF2B5EF4-FFF2-40B4-BE49-F238E27FC236}">
                <a16:creationId xmlns:a16="http://schemas.microsoft.com/office/drawing/2014/main" id="{61F2936B-5A90-130D-32FA-97ECE9CC755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57122" y="279358"/>
            <a:ext cx="1320743" cy="1238358"/>
          </a:xfrm>
          <a:prstGeom prst="rect">
            <a:avLst/>
          </a:prstGeom>
        </p:spPr>
      </p:pic>
    </p:spTree>
    <p:extLst>
      <p:ext uri="{BB962C8B-B14F-4D97-AF65-F5344CB8AC3E}">
        <p14:creationId xmlns:p14="http://schemas.microsoft.com/office/powerpoint/2010/main" val="14415479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0EDD7DB5-06B0-A628-9B8C-888E6BCC0126}"/>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4" name="Rectangle 3">
            <a:extLst>
              <a:ext uri="{FF2B5EF4-FFF2-40B4-BE49-F238E27FC236}">
                <a16:creationId xmlns:a16="http://schemas.microsoft.com/office/drawing/2014/main" id="{5D9AE48F-27A2-C39A-15DE-83D1315CEC9D}"/>
              </a:ext>
            </a:extLst>
          </p:cNvPr>
          <p:cNvSpPr>
            <a:spLocks noGrp="1" noChangeArrowheads="1"/>
          </p:cNvSpPr>
          <p:nvPr>
            <p:ph type="subTitle" idx="1"/>
          </p:nvPr>
        </p:nvSpPr>
        <p:spPr>
          <a:xfrm>
            <a:off x="320511" y="1517716"/>
            <a:ext cx="11302738" cy="4601632"/>
          </a:xfrm>
        </p:spPr>
        <p:txBody>
          <a:bodyPr>
            <a:normAutofit fontScale="25000" lnSpcReduction="20000"/>
          </a:bodyPr>
          <a:lstStyle/>
          <a:p>
            <a:pPr algn="ctr">
              <a:lnSpc>
                <a:spcPct val="120000"/>
              </a:lnSpc>
              <a:spcBef>
                <a:spcPts val="0"/>
              </a:spcBef>
            </a:pPr>
            <a:r>
              <a:rPr lang="it-IT" sz="9600" b="1" kern="0" dirty="0">
                <a:effectLst/>
                <a:latin typeface="Arial Narrow" panose="020B0606020202030204" pitchFamily="34" charset="0"/>
                <a:ea typeface="CIDFont+F5"/>
                <a:cs typeface="CIDFont+F5"/>
              </a:rPr>
              <a:t>La Direttiva e le regole </a:t>
            </a:r>
            <a:r>
              <a:rPr lang="it-IT" sz="9600" b="1" kern="0" dirty="0" err="1">
                <a:effectLst/>
                <a:latin typeface="Arial Narrow" panose="020B0606020202030204" pitchFamily="34" charset="0"/>
                <a:ea typeface="CIDFont+F5"/>
                <a:cs typeface="CIDFont+F5"/>
              </a:rPr>
              <a:t>GloBE</a:t>
            </a:r>
            <a:r>
              <a:rPr lang="it-IT" sz="9600" b="1" kern="0" dirty="0">
                <a:effectLst/>
                <a:latin typeface="Arial Narrow" panose="020B0606020202030204" pitchFamily="34" charset="0"/>
                <a:ea typeface="CIDFont+F5"/>
                <a:cs typeface="CIDFont+F5"/>
              </a:rPr>
              <a:t>: ambito di applicazione</a:t>
            </a:r>
            <a:r>
              <a:rPr lang="it-IT" sz="9600" kern="0" dirty="0">
                <a:effectLst/>
                <a:latin typeface="Arial Narrow" panose="020B0606020202030204" pitchFamily="34" charset="0"/>
                <a:ea typeface="Calibri" panose="020F0502020204030204" pitchFamily="34" charset="0"/>
                <a:cs typeface="CIDFont+F4"/>
              </a:rPr>
              <a:t> </a:t>
            </a:r>
            <a:endParaRPr lang="it-IT" sz="9600" kern="100" dirty="0">
              <a:effectLst/>
              <a:latin typeface="Arial Narrow" panose="020B0606020202030204" pitchFamily="34" charset="0"/>
              <a:ea typeface="Calibri" panose="020F0502020204030204" pitchFamily="34" charset="0"/>
              <a:cs typeface="Times New Roman" panose="02020603050405020304" pitchFamily="18" charset="0"/>
            </a:endParaRPr>
          </a:p>
          <a:p>
            <a:pPr algn="just">
              <a:lnSpc>
                <a:spcPct val="120000"/>
              </a:lnSpc>
              <a:spcBef>
                <a:spcPts val="0"/>
              </a:spcBef>
            </a:pPr>
            <a:endParaRPr lang="it-IT" sz="9600" b="1" kern="0" dirty="0">
              <a:effectLst/>
              <a:latin typeface="Arial Narrow" panose="020B0606020202030204" pitchFamily="34" charset="0"/>
              <a:ea typeface="Calibri" panose="020F0502020204030204" pitchFamily="34" charset="0"/>
              <a:cs typeface="CIDFont+F3"/>
            </a:endParaRPr>
          </a:p>
          <a:p>
            <a:pPr algn="just">
              <a:lnSpc>
                <a:spcPct val="120000"/>
              </a:lnSpc>
              <a:spcBef>
                <a:spcPts val="0"/>
              </a:spcBef>
            </a:pPr>
            <a:r>
              <a:rPr lang="it-IT" sz="9600" b="1" kern="0" dirty="0">
                <a:effectLst/>
                <a:latin typeface="Arial Narrow" panose="020B0606020202030204" pitchFamily="34" charset="0"/>
                <a:ea typeface="Calibri" panose="020F0502020204030204" pitchFamily="34" charset="0"/>
                <a:cs typeface="CIDFont+F3"/>
              </a:rPr>
              <a:t>Campo di applicazione</a:t>
            </a:r>
            <a:r>
              <a:rPr lang="it-IT" sz="9600" b="1" kern="0" dirty="0">
                <a:effectLst/>
                <a:latin typeface="Arial Narrow" panose="020B0606020202030204" pitchFamily="34" charset="0"/>
                <a:ea typeface="CIDFont+F5"/>
                <a:cs typeface="CIDFont+F5"/>
              </a:rPr>
              <a:t>:</a:t>
            </a:r>
            <a:endParaRPr lang="it-IT" sz="9600" kern="100" dirty="0">
              <a:effectLst/>
              <a:latin typeface="Arial Narrow" panose="020B0606020202030204" pitchFamily="34" charset="0"/>
              <a:ea typeface="Calibri" panose="020F0502020204030204" pitchFamily="34" charset="0"/>
              <a:cs typeface="Times New Roman" panose="02020603050405020304" pitchFamily="18" charset="0"/>
            </a:endParaRPr>
          </a:p>
          <a:p>
            <a:pPr marL="342900" lvl="0" indent="-342900" algn="just">
              <a:lnSpc>
                <a:spcPct val="120000"/>
              </a:lnSpc>
              <a:spcBef>
                <a:spcPts val="0"/>
              </a:spcBef>
              <a:buFont typeface="Symbol" panose="05050102010706020507" pitchFamily="18" charset="2"/>
              <a:buChar char=""/>
            </a:pPr>
            <a:r>
              <a:rPr lang="it-IT" sz="9600" kern="0" dirty="0">
                <a:effectLst/>
                <a:latin typeface="Arial Narrow" panose="020B0606020202030204" pitchFamily="34" charset="0"/>
                <a:ea typeface="CIDFont+F5"/>
                <a:cs typeface="CIDFont+F5"/>
              </a:rPr>
              <a:t>Gruppi multinazionali con fatturato consolidato non inferiore a 750 milioni di euro</a:t>
            </a:r>
            <a:endParaRPr lang="it-IT" sz="9600" kern="100" dirty="0">
              <a:effectLst/>
              <a:latin typeface="Arial Narrow" panose="020B0606020202030204" pitchFamily="34" charset="0"/>
              <a:ea typeface="Calibri" panose="020F0502020204030204" pitchFamily="34" charset="0"/>
              <a:cs typeface="Times New Roman" panose="02020603050405020304" pitchFamily="18" charset="0"/>
            </a:endParaRPr>
          </a:p>
          <a:p>
            <a:pPr marL="342900" lvl="0" indent="-342900" algn="just">
              <a:lnSpc>
                <a:spcPct val="120000"/>
              </a:lnSpc>
              <a:spcBef>
                <a:spcPts val="0"/>
              </a:spcBef>
              <a:buFont typeface="Symbol" panose="05050102010706020507" pitchFamily="18" charset="2"/>
              <a:buChar char=""/>
            </a:pPr>
            <a:r>
              <a:rPr lang="it-IT" sz="9600" kern="0" dirty="0">
                <a:effectLst/>
                <a:latin typeface="Arial Narrow" panose="020B0606020202030204" pitchFamily="34" charset="0"/>
                <a:ea typeface="CIDFont+F5"/>
                <a:cs typeface="CIDFont+F5"/>
              </a:rPr>
              <a:t>Gruppi interamente domestici con medesima soglia di fatturato</a:t>
            </a:r>
            <a:endParaRPr lang="it-IT" sz="9600" kern="100" dirty="0">
              <a:effectLst/>
              <a:latin typeface="Arial Narrow" panose="020B0606020202030204" pitchFamily="34" charset="0"/>
              <a:ea typeface="Calibri" panose="020F0502020204030204" pitchFamily="34" charset="0"/>
              <a:cs typeface="Times New Roman" panose="02020603050405020304" pitchFamily="18" charset="0"/>
            </a:endParaRPr>
          </a:p>
          <a:p>
            <a:pPr marL="180340" indent="-180340">
              <a:lnSpc>
                <a:spcPct val="120000"/>
              </a:lnSpc>
              <a:spcBef>
                <a:spcPts val="0"/>
              </a:spcBef>
            </a:pPr>
            <a:r>
              <a:rPr lang="it-IT" sz="9600" b="1" kern="0" dirty="0">
                <a:effectLst/>
                <a:latin typeface="Arial Narrow" panose="020B0606020202030204" pitchFamily="34" charset="0"/>
                <a:ea typeface="Calibri" panose="020F0502020204030204" pitchFamily="34" charset="0"/>
                <a:cs typeface="CIDFont+F4"/>
              </a:rPr>
              <a:t> </a:t>
            </a:r>
            <a:endParaRPr lang="it-IT" sz="9600" kern="100" dirty="0">
              <a:effectLst/>
              <a:latin typeface="Arial Narrow" panose="020B0606020202030204" pitchFamily="34" charset="0"/>
              <a:ea typeface="Calibri" panose="020F0502020204030204" pitchFamily="34" charset="0"/>
              <a:cs typeface="Times New Roman" panose="02020603050405020304" pitchFamily="18" charset="0"/>
            </a:endParaRPr>
          </a:p>
          <a:p>
            <a:pPr marL="180340" indent="-180340" algn="just">
              <a:lnSpc>
                <a:spcPct val="120000"/>
              </a:lnSpc>
              <a:spcBef>
                <a:spcPts val="0"/>
              </a:spcBef>
            </a:pPr>
            <a:r>
              <a:rPr lang="it-IT" sz="9600" b="1" kern="0" dirty="0">
                <a:effectLst/>
                <a:latin typeface="Arial Narrow" panose="020B0606020202030204" pitchFamily="34" charset="0"/>
                <a:ea typeface="Calibri" panose="020F0502020204030204" pitchFamily="34" charset="0"/>
                <a:cs typeface="CIDFont+F3"/>
              </a:rPr>
              <a:t>Esclusioni:</a:t>
            </a:r>
            <a:endParaRPr lang="it-IT" sz="9600" kern="100" dirty="0">
              <a:effectLst/>
              <a:latin typeface="Arial Narrow" panose="020B0606020202030204" pitchFamily="34" charset="0"/>
              <a:ea typeface="Calibri" panose="020F0502020204030204" pitchFamily="34" charset="0"/>
              <a:cs typeface="Times New Roman" panose="02020603050405020304" pitchFamily="18" charset="0"/>
            </a:endParaRPr>
          </a:p>
          <a:p>
            <a:pPr marL="342900" lvl="0" indent="-342900" algn="just">
              <a:lnSpc>
                <a:spcPct val="120000"/>
              </a:lnSpc>
              <a:spcBef>
                <a:spcPts val="0"/>
              </a:spcBef>
              <a:buFont typeface="Symbol" panose="05050102010706020507" pitchFamily="18" charset="2"/>
              <a:buChar char=""/>
            </a:pPr>
            <a:r>
              <a:rPr lang="it-IT" sz="9600" kern="0" dirty="0">
                <a:effectLst/>
                <a:latin typeface="Arial Narrow" panose="020B0606020202030204" pitchFamily="34" charset="0"/>
                <a:ea typeface="CIDFont+F5"/>
                <a:cs typeface="CIDFont+F5"/>
              </a:rPr>
              <a:t>fondi d’investimento, fondi pensione, veicoli di investimento</a:t>
            </a:r>
            <a:r>
              <a:rPr lang="it-IT" sz="9600" kern="100" dirty="0">
                <a:latin typeface="Arial Narrow" panose="020B0606020202030204" pitchFamily="34" charset="0"/>
                <a:ea typeface="CIDFont+F5"/>
                <a:cs typeface="Times New Roman" panose="02020603050405020304" pitchFamily="18" charset="0"/>
              </a:rPr>
              <a:t> </a:t>
            </a:r>
            <a:r>
              <a:rPr lang="it-IT" sz="9600" kern="0" dirty="0">
                <a:effectLst/>
                <a:latin typeface="Arial Narrow" panose="020B0606020202030204" pitchFamily="34" charset="0"/>
                <a:ea typeface="CIDFont+F5"/>
                <a:cs typeface="CIDFont+F5"/>
              </a:rPr>
              <a:t>immobiliare (se sono UPE)</a:t>
            </a:r>
            <a:endParaRPr lang="it-IT" sz="9600" kern="100" dirty="0">
              <a:effectLst/>
              <a:latin typeface="Arial Narrow" panose="020B0606020202030204" pitchFamily="34" charset="0"/>
              <a:ea typeface="Calibri" panose="020F0502020204030204" pitchFamily="34" charset="0"/>
              <a:cs typeface="Times New Roman" panose="02020603050405020304" pitchFamily="18" charset="0"/>
            </a:endParaRPr>
          </a:p>
          <a:p>
            <a:pPr marL="342900" lvl="0" indent="-342900" algn="just">
              <a:lnSpc>
                <a:spcPct val="120000"/>
              </a:lnSpc>
              <a:spcBef>
                <a:spcPts val="0"/>
              </a:spcBef>
              <a:buFont typeface="Symbol" panose="05050102010706020507" pitchFamily="18" charset="2"/>
              <a:buChar char=""/>
            </a:pPr>
            <a:r>
              <a:rPr lang="it-IT" sz="9600" kern="0" dirty="0">
                <a:effectLst/>
                <a:latin typeface="Arial Narrow" panose="020B0606020202030204" pitchFamily="34" charset="0"/>
                <a:ea typeface="CIDFont+F5"/>
                <a:cs typeface="CIDFont+F5"/>
              </a:rPr>
              <a:t>enti no-profit</a:t>
            </a:r>
            <a:endParaRPr lang="it-IT" sz="9600" kern="100" dirty="0">
              <a:effectLst/>
              <a:latin typeface="Arial Narrow" panose="020B0606020202030204" pitchFamily="34" charset="0"/>
              <a:ea typeface="Calibri" panose="020F0502020204030204" pitchFamily="34" charset="0"/>
              <a:cs typeface="Times New Roman" panose="02020603050405020304" pitchFamily="18" charset="0"/>
            </a:endParaRPr>
          </a:p>
          <a:p>
            <a:pPr marL="342900" lvl="0" indent="-342900" algn="just">
              <a:lnSpc>
                <a:spcPct val="120000"/>
              </a:lnSpc>
              <a:spcBef>
                <a:spcPts val="0"/>
              </a:spcBef>
              <a:buFont typeface="Symbol" panose="05050102010706020507" pitchFamily="18" charset="2"/>
              <a:buChar char=""/>
            </a:pPr>
            <a:r>
              <a:rPr lang="it-IT" sz="9600" kern="0" dirty="0">
                <a:effectLst/>
                <a:latin typeface="Arial Narrow" panose="020B0606020202030204" pitchFamily="34" charset="0"/>
                <a:ea typeface="CIDFont+F5"/>
                <a:cs typeface="CIDFont+F5"/>
              </a:rPr>
              <a:t>enti governativi</a:t>
            </a:r>
            <a:endParaRPr lang="it-IT" sz="9600" kern="100" dirty="0">
              <a:effectLst/>
              <a:latin typeface="Arial Narrow" panose="020B0606020202030204" pitchFamily="34" charset="0"/>
              <a:ea typeface="Calibri" panose="020F0502020204030204" pitchFamily="34" charset="0"/>
              <a:cs typeface="Times New Roman" panose="02020603050405020304" pitchFamily="18" charset="0"/>
            </a:endParaRPr>
          </a:p>
          <a:p>
            <a:pPr marL="342900" lvl="0" indent="-342900" algn="just">
              <a:lnSpc>
                <a:spcPct val="120000"/>
              </a:lnSpc>
              <a:spcBef>
                <a:spcPts val="0"/>
              </a:spcBef>
              <a:buFont typeface="Symbol" panose="05050102010706020507" pitchFamily="18" charset="2"/>
              <a:buChar char=""/>
            </a:pPr>
            <a:r>
              <a:rPr lang="it-IT" sz="9600" kern="0" dirty="0">
                <a:effectLst/>
                <a:latin typeface="Arial Narrow" panose="020B0606020202030204" pitchFamily="34" charset="0"/>
                <a:ea typeface="CIDFont+F5"/>
                <a:cs typeface="CIDFont+F5"/>
              </a:rPr>
              <a:t>organizzazioni internazionali</a:t>
            </a:r>
            <a:endParaRPr lang="it-IT" sz="9600" kern="100" dirty="0">
              <a:effectLst/>
              <a:latin typeface="Arial Narrow" panose="020B0606020202030204" pitchFamily="34" charset="0"/>
              <a:ea typeface="Calibri" panose="020F0502020204030204" pitchFamily="34" charset="0"/>
              <a:cs typeface="Times New Roman" panose="02020603050405020304" pitchFamily="18" charset="0"/>
            </a:endParaRPr>
          </a:p>
          <a:p>
            <a:pPr marL="342900" lvl="0" indent="-342900" algn="just">
              <a:lnSpc>
                <a:spcPct val="120000"/>
              </a:lnSpc>
              <a:spcBef>
                <a:spcPts val="0"/>
              </a:spcBef>
              <a:buFont typeface="Symbol" panose="05050102010706020507" pitchFamily="18" charset="2"/>
              <a:buChar char=""/>
            </a:pPr>
            <a:r>
              <a:rPr lang="it-IT" sz="9600" kern="0" dirty="0">
                <a:effectLst/>
                <a:latin typeface="Arial Narrow" panose="020B0606020202030204" pitchFamily="34" charset="0"/>
                <a:ea typeface="CIDFont+F5"/>
                <a:cs typeface="CIDFont+F5"/>
              </a:rPr>
              <a:t>trasporto marittimo internazionale</a:t>
            </a:r>
            <a:endParaRPr lang="it-IT" sz="9600" kern="100" dirty="0">
              <a:effectLst/>
              <a:latin typeface="Arial Narrow" panose="020B0606020202030204" pitchFamily="34" charset="0"/>
              <a:ea typeface="Calibri" panose="020F0502020204030204" pitchFamily="34" charset="0"/>
              <a:cs typeface="Times New Roman" panose="02020603050405020304" pitchFamily="18" charset="0"/>
            </a:endParaRPr>
          </a:p>
          <a:p>
            <a:pPr algn="just">
              <a:lnSpc>
                <a:spcPct val="120000"/>
              </a:lnSpc>
              <a:spcBef>
                <a:spcPts val="0"/>
              </a:spcBef>
            </a:pPr>
            <a:endParaRPr lang="it-IT" sz="8000" dirty="0">
              <a:solidFill>
                <a:srgbClr val="000000"/>
              </a:solidFill>
              <a:latin typeface="Arial Narrow" panose="020B0606020202030204" pitchFamily="34" charset="0"/>
            </a:endParaRPr>
          </a:p>
          <a:p>
            <a:pPr algn="just">
              <a:lnSpc>
                <a:spcPct val="120000"/>
              </a:lnSpc>
              <a:spcBef>
                <a:spcPts val="0"/>
              </a:spcBef>
            </a:pPr>
            <a:endParaRPr lang="it-IT" sz="8000" b="0" i="0" u="none" strike="noStrike" baseline="0" dirty="0">
              <a:solidFill>
                <a:srgbClr val="000000"/>
              </a:solidFill>
              <a:latin typeface="Arial Narrow" panose="020B0606020202030204" pitchFamily="34" charset="0"/>
            </a:endParaRPr>
          </a:p>
          <a:p>
            <a:pPr algn="just">
              <a:lnSpc>
                <a:spcPct val="120000"/>
              </a:lnSpc>
              <a:spcBef>
                <a:spcPts val="0"/>
              </a:spcBef>
            </a:pPr>
            <a:endParaRPr lang="it-IT" sz="8000" dirty="0">
              <a:solidFill>
                <a:srgbClr val="000000"/>
              </a:solidFill>
              <a:latin typeface="Arial Narrow" panose="020B0606020202030204" pitchFamily="34" charset="0"/>
            </a:endParaRPr>
          </a:p>
          <a:p>
            <a:pPr algn="just">
              <a:lnSpc>
                <a:spcPct val="120000"/>
              </a:lnSpc>
              <a:spcBef>
                <a:spcPts val="0"/>
              </a:spcBef>
            </a:pPr>
            <a:endParaRPr lang="it-IT" sz="8000" b="0" i="0" u="none" strike="noStrike" baseline="0" dirty="0">
              <a:solidFill>
                <a:srgbClr val="000000"/>
              </a:solidFill>
              <a:latin typeface="Arial Narrow" panose="020B0606020202030204" pitchFamily="34" charset="0"/>
            </a:endParaRPr>
          </a:p>
          <a:p>
            <a:pPr algn="just">
              <a:lnSpc>
                <a:spcPct val="100000"/>
              </a:lnSpc>
              <a:spcBef>
                <a:spcPts val="0"/>
              </a:spcBef>
            </a:pPr>
            <a:endParaRPr lang="it-IT" sz="7400" dirty="0">
              <a:solidFill>
                <a:srgbClr val="000000"/>
              </a:solidFill>
              <a:latin typeface="Arial Narrow" panose="020B0606020202030204" pitchFamily="34" charset="0"/>
            </a:endParaRPr>
          </a:p>
          <a:p>
            <a:pPr algn="just">
              <a:lnSpc>
                <a:spcPct val="100000"/>
              </a:lnSpc>
              <a:spcBef>
                <a:spcPts val="0"/>
              </a:spcBef>
            </a:pPr>
            <a:endParaRPr lang="it-IT" sz="7400" b="0" i="0" u="none" strike="noStrike" baseline="0" dirty="0">
              <a:solidFill>
                <a:srgbClr val="000000"/>
              </a:solidFill>
              <a:latin typeface="Arial Narrow" panose="020B0606020202030204" pitchFamily="34" charset="0"/>
            </a:endParaRPr>
          </a:p>
          <a:p>
            <a:pPr algn="just">
              <a:lnSpc>
                <a:spcPct val="100000"/>
              </a:lnSpc>
              <a:spcBef>
                <a:spcPts val="0"/>
              </a:spcBef>
            </a:pPr>
            <a:endParaRPr lang="it-IT" sz="7400" dirty="0">
              <a:solidFill>
                <a:srgbClr val="000000"/>
              </a:solidFill>
              <a:latin typeface="Arial Narrow" panose="020B0606020202030204" pitchFamily="34" charset="0"/>
            </a:endParaRPr>
          </a:p>
          <a:p>
            <a:pPr algn="just">
              <a:lnSpc>
                <a:spcPct val="100000"/>
              </a:lnSpc>
              <a:spcBef>
                <a:spcPts val="0"/>
              </a:spcBef>
            </a:pPr>
            <a:endParaRPr lang="it-IT" sz="7400" dirty="0">
              <a:solidFill>
                <a:srgbClr val="000000"/>
              </a:solidFill>
              <a:latin typeface="Arial Narrow" panose="020B0606020202030204" pitchFamily="34" charset="0"/>
            </a:endParaRPr>
          </a:p>
          <a:p>
            <a:pPr algn="just">
              <a:lnSpc>
                <a:spcPct val="100000"/>
              </a:lnSpc>
              <a:spcBef>
                <a:spcPts val="0"/>
              </a:spcBef>
            </a:pPr>
            <a:endParaRPr lang="it-IT" sz="7400" dirty="0">
              <a:solidFill>
                <a:srgbClr val="000000"/>
              </a:solidFill>
              <a:latin typeface="Arial Narrow" panose="020B0606020202030204" pitchFamily="34" charset="0"/>
            </a:endParaRPr>
          </a:p>
          <a:p>
            <a:pPr algn="just">
              <a:lnSpc>
                <a:spcPct val="100000"/>
              </a:lnSpc>
              <a:spcBef>
                <a:spcPts val="0"/>
              </a:spcBef>
            </a:pPr>
            <a:endParaRPr lang="it-IT" sz="7400" dirty="0">
              <a:solidFill>
                <a:srgbClr val="000000"/>
              </a:solidFill>
              <a:latin typeface="Arial Narrow" panose="020B0606020202030204" pitchFamily="34" charset="0"/>
            </a:endParaRPr>
          </a:p>
          <a:p>
            <a:pPr algn="just">
              <a:lnSpc>
                <a:spcPct val="100000"/>
              </a:lnSpc>
              <a:spcBef>
                <a:spcPts val="0"/>
              </a:spcBef>
            </a:pPr>
            <a:endParaRPr lang="it-IT" sz="7400" dirty="0">
              <a:solidFill>
                <a:srgbClr val="000000"/>
              </a:solidFill>
              <a:latin typeface="Arial Narrow" panose="020B0606020202030204" pitchFamily="34" charset="0"/>
            </a:endParaRPr>
          </a:p>
          <a:p>
            <a:pPr>
              <a:lnSpc>
                <a:spcPct val="100000"/>
              </a:lnSpc>
              <a:spcBef>
                <a:spcPts val="0"/>
              </a:spcBef>
            </a:pPr>
            <a:r>
              <a:rPr lang="it-IT" b="0" i="0" u="none" strike="noStrike" baseline="0" dirty="0">
                <a:solidFill>
                  <a:srgbClr val="000000"/>
                </a:solidFill>
                <a:latin typeface="Arial Narrow" panose="020B0606020202030204" pitchFamily="34" charset="0"/>
              </a:rPr>
              <a:t> </a:t>
            </a:r>
          </a:p>
        </p:txBody>
      </p:sp>
      <p:pic>
        <p:nvPicPr>
          <p:cNvPr id="6" name="Immagine 5" descr="Immagine che contiene testo, Carattere, logo, Elementi grafici&#10;&#10;Descrizione generata automaticamente">
            <a:extLst>
              <a:ext uri="{FF2B5EF4-FFF2-40B4-BE49-F238E27FC236}">
                <a16:creationId xmlns:a16="http://schemas.microsoft.com/office/drawing/2014/main" id="{1C809865-C998-78D2-D884-EB95726ED8E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79629" y="251076"/>
            <a:ext cx="2912882" cy="1162944"/>
          </a:xfrm>
          <a:prstGeom prst="rect">
            <a:avLst/>
          </a:prstGeom>
        </p:spPr>
      </p:pic>
      <p:pic>
        <p:nvPicPr>
          <p:cNvPr id="7" name="Immagine 6" descr="Immagine che contiene Elementi grafici, simbolo, cerchio, Carattere&#10;&#10;Descrizione generata automaticamente">
            <a:extLst>
              <a:ext uri="{FF2B5EF4-FFF2-40B4-BE49-F238E27FC236}">
                <a16:creationId xmlns:a16="http://schemas.microsoft.com/office/drawing/2014/main" id="{61F2936B-5A90-130D-32FA-97ECE9CC755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57122" y="279358"/>
            <a:ext cx="1320743" cy="1238358"/>
          </a:xfrm>
          <a:prstGeom prst="rect">
            <a:avLst/>
          </a:prstGeom>
        </p:spPr>
      </p:pic>
    </p:spTree>
    <p:extLst>
      <p:ext uri="{BB962C8B-B14F-4D97-AF65-F5344CB8AC3E}">
        <p14:creationId xmlns:p14="http://schemas.microsoft.com/office/powerpoint/2010/main" val="10957735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0EDD7DB5-06B0-A628-9B8C-888E6BCC0126}"/>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4" name="Rectangle 3">
            <a:extLst>
              <a:ext uri="{FF2B5EF4-FFF2-40B4-BE49-F238E27FC236}">
                <a16:creationId xmlns:a16="http://schemas.microsoft.com/office/drawing/2014/main" id="{5D9AE48F-27A2-C39A-15DE-83D1315CEC9D}"/>
              </a:ext>
            </a:extLst>
          </p:cNvPr>
          <p:cNvSpPr>
            <a:spLocks noGrp="1" noChangeArrowheads="1"/>
          </p:cNvSpPr>
          <p:nvPr>
            <p:ph type="subTitle" idx="1"/>
          </p:nvPr>
        </p:nvSpPr>
        <p:spPr>
          <a:xfrm>
            <a:off x="320511" y="1517716"/>
            <a:ext cx="11302738" cy="4601632"/>
          </a:xfrm>
        </p:spPr>
        <p:txBody>
          <a:bodyPr>
            <a:normAutofit fontScale="25000" lnSpcReduction="20000"/>
          </a:bodyPr>
          <a:lstStyle/>
          <a:p>
            <a:pPr>
              <a:lnSpc>
                <a:spcPct val="115000"/>
              </a:lnSpc>
              <a:spcAft>
                <a:spcPts val="1000"/>
              </a:spcAft>
            </a:pPr>
            <a:r>
              <a:rPr lang="it-IT" sz="9600" b="1" kern="0" dirty="0">
                <a:effectLst/>
                <a:latin typeface="Arial Narrow" panose="020B0606020202030204" pitchFamily="34" charset="0"/>
                <a:ea typeface="Calibri" panose="020F0502020204030204" pitchFamily="34" charset="0"/>
                <a:cs typeface="CIDFont+F1"/>
              </a:rPr>
              <a:t>La Direttiva e le regole </a:t>
            </a:r>
            <a:r>
              <a:rPr lang="it-IT" sz="9600" b="1" kern="0" dirty="0" err="1">
                <a:effectLst/>
                <a:latin typeface="Arial Narrow" panose="020B0606020202030204" pitchFamily="34" charset="0"/>
                <a:ea typeface="Calibri" panose="020F0502020204030204" pitchFamily="34" charset="0"/>
                <a:cs typeface="CIDFont+F1"/>
              </a:rPr>
              <a:t>GloBE</a:t>
            </a:r>
            <a:r>
              <a:rPr lang="it-IT" sz="9600" b="1" kern="0" dirty="0">
                <a:effectLst/>
                <a:latin typeface="Arial Narrow" panose="020B0606020202030204" pitchFamily="34" charset="0"/>
                <a:ea typeface="Calibri" panose="020F0502020204030204" pitchFamily="34" charset="0"/>
                <a:cs typeface="CIDFont+F1"/>
              </a:rPr>
              <a:t>: funzionamento</a:t>
            </a:r>
            <a:endParaRPr lang="it-IT" sz="9600" b="1" kern="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20000"/>
              </a:lnSpc>
              <a:spcAft>
                <a:spcPts val="1000"/>
              </a:spcAft>
            </a:pPr>
            <a:r>
              <a:rPr lang="it-IT" sz="8800" kern="0" dirty="0">
                <a:effectLst/>
                <a:latin typeface="Arial Narrow" panose="020B0606020202030204" pitchFamily="34" charset="0"/>
                <a:ea typeface="CIDFont+F5"/>
                <a:cs typeface="CIDFont+F5"/>
              </a:rPr>
              <a:t>Le disposizioni sono finalizzate ad assicurare una </a:t>
            </a:r>
            <a:r>
              <a:rPr lang="it-IT" sz="8800" kern="0" dirty="0">
                <a:effectLst/>
                <a:latin typeface="Arial Narrow" panose="020B0606020202030204" pitchFamily="34" charset="0"/>
                <a:ea typeface="Calibri" panose="020F0502020204030204" pitchFamily="34" charset="0"/>
                <a:cs typeface="CIDFont+F3"/>
              </a:rPr>
              <a:t>tassazione minima effettiva del </a:t>
            </a:r>
            <a:r>
              <a:rPr lang="it-IT" sz="8800" b="1" kern="0" dirty="0">
                <a:effectLst/>
                <a:latin typeface="Arial Narrow" panose="020B0606020202030204" pitchFamily="34" charset="0"/>
                <a:ea typeface="Calibri" panose="020F0502020204030204" pitchFamily="34" charset="0"/>
                <a:cs typeface="CIDFont+F3"/>
              </a:rPr>
              <a:t>15%</a:t>
            </a:r>
            <a:r>
              <a:rPr lang="it-IT" sz="8800" kern="0" dirty="0">
                <a:effectLst/>
                <a:latin typeface="Arial Narrow" panose="020B0606020202030204" pitchFamily="34" charset="0"/>
                <a:ea typeface="Calibri" panose="020F0502020204030204" pitchFamily="34" charset="0"/>
                <a:cs typeface="CIDFont+F3"/>
              </a:rPr>
              <a:t> </a:t>
            </a:r>
            <a:r>
              <a:rPr lang="it-IT" sz="8800" b="1" kern="0" dirty="0">
                <a:effectLst/>
                <a:latin typeface="Arial Narrow" panose="020B0606020202030204" pitchFamily="34" charset="0"/>
                <a:ea typeface="CIDFont+F5"/>
                <a:cs typeface="CIDFont+F5"/>
              </a:rPr>
              <a:t>in ogni giurisdizione in cui il gruppo opera.</a:t>
            </a:r>
            <a:endParaRPr lang="it-IT" sz="8800" b="1" kern="100" dirty="0">
              <a:effectLst/>
              <a:latin typeface="Arial Narrow" panose="020B0606020202030204" pitchFamily="34" charset="0"/>
              <a:ea typeface="Calibri" panose="020F0502020204030204" pitchFamily="34" charset="0"/>
              <a:cs typeface="Times New Roman" panose="02020603050405020304" pitchFamily="18" charset="0"/>
            </a:endParaRPr>
          </a:p>
          <a:p>
            <a:pPr marL="342900" lvl="0" indent="-342900" algn="just">
              <a:lnSpc>
                <a:spcPct val="120000"/>
              </a:lnSpc>
              <a:buFont typeface="Symbol" panose="05050102010706020507" pitchFamily="18" charset="2"/>
              <a:buChar char=""/>
            </a:pPr>
            <a:r>
              <a:rPr lang="it-IT" sz="8800" kern="0" dirty="0">
                <a:effectLst/>
                <a:latin typeface="Arial Narrow" panose="020B0606020202030204" pitchFamily="34" charset="0"/>
                <a:ea typeface="CIDFont+F5"/>
                <a:cs typeface="CIDFont+F5"/>
              </a:rPr>
              <a:t>Un’imposta integrativa (</a:t>
            </a:r>
            <a:r>
              <a:rPr lang="it-IT" sz="8800" b="1" kern="0" dirty="0">
                <a:effectLst/>
                <a:latin typeface="Arial Narrow" panose="020B0606020202030204" pitchFamily="34" charset="0"/>
                <a:ea typeface="Calibri" panose="020F0502020204030204" pitchFamily="34" charset="0"/>
                <a:cs typeface="CIDFont+F3"/>
              </a:rPr>
              <a:t>Top-Up Tax</a:t>
            </a:r>
            <a:r>
              <a:rPr lang="it-IT" sz="8800" kern="0" dirty="0">
                <a:effectLst/>
                <a:latin typeface="Arial Narrow" panose="020B0606020202030204" pitchFamily="34" charset="0"/>
                <a:ea typeface="CIDFont+F5"/>
                <a:cs typeface="CIDFont+F5"/>
              </a:rPr>
              <a:t>) è dovuta nel caso in cui l’aliquota effettiva (</a:t>
            </a:r>
            <a:r>
              <a:rPr lang="it-IT" sz="8800" kern="0" dirty="0">
                <a:effectLst/>
                <a:latin typeface="Arial Narrow" panose="020B0606020202030204" pitchFamily="34" charset="0"/>
                <a:ea typeface="Calibri" panose="020F0502020204030204" pitchFamily="34" charset="0"/>
                <a:cs typeface="CIDFont+F3"/>
              </a:rPr>
              <a:t>ETR</a:t>
            </a:r>
            <a:r>
              <a:rPr lang="it-IT" sz="8800" kern="0" dirty="0">
                <a:effectLst/>
                <a:latin typeface="Arial Narrow" panose="020B0606020202030204" pitchFamily="34" charset="0"/>
                <a:ea typeface="CIDFont+F5"/>
                <a:cs typeface="CIDFont+F5"/>
              </a:rPr>
              <a:t>) applicata nella singola giurisdizione sia </a:t>
            </a:r>
            <a:r>
              <a:rPr lang="it-IT" sz="8800" kern="0" dirty="0">
                <a:effectLst/>
                <a:latin typeface="Arial Narrow" panose="020B0606020202030204" pitchFamily="34" charset="0"/>
                <a:ea typeface="Calibri" panose="020F0502020204030204" pitchFamily="34" charset="0"/>
                <a:cs typeface="CIDFont+F3"/>
              </a:rPr>
              <a:t>inferiore al 15%</a:t>
            </a:r>
            <a:r>
              <a:rPr lang="it-IT" sz="8800" kern="0" dirty="0">
                <a:effectLst/>
                <a:latin typeface="Arial Narrow" panose="020B0606020202030204" pitchFamily="34" charset="0"/>
                <a:ea typeface="CIDFont+F5"/>
                <a:cs typeface="CIDFont+F5"/>
              </a:rPr>
              <a:t>, fino a raggiungere, appunto, il 15%.</a:t>
            </a:r>
            <a:endParaRPr lang="it-IT" sz="8800" kern="100" dirty="0">
              <a:effectLst/>
              <a:latin typeface="Arial Narrow" panose="020B0606020202030204" pitchFamily="34" charset="0"/>
              <a:ea typeface="Calibri" panose="020F0502020204030204" pitchFamily="34" charset="0"/>
              <a:cs typeface="Times New Roman" panose="02020603050405020304" pitchFamily="18" charset="0"/>
            </a:endParaRPr>
          </a:p>
          <a:p>
            <a:pPr marL="342900" lvl="0" indent="-342900" algn="just">
              <a:lnSpc>
                <a:spcPct val="120000"/>
              </a:lnSpc>
              <a:buFont typeface="Symbol" panose="05050102010706020507" pitchFamily="18" charset="2"/>
              <a:buChar char=""/>
            </a:pPr>
            <a:r>
              <a:rPr lang="it-IT" sz="8800" kern="0" dirty="0">
                <a:effectLst/>
                <a:latin typeface="Arial Narrow" panose="020B0606020202030204" pitchFamily="34" charset="0"/>
                <a:ea typeface="CIDFont+F5"/>
                <a:cs typeface="CIDFont+F5"/>
              </a:rPr>
              <a:t>La Top-Up Tax è applicata attraverso due regole interconnesse, che seguono un ordine di applicazione:</a:t>
            </a:r>
            <a:endParaRPr lang="it-IT" sz="8800" kern="100" dirty="0">
              <a:effectLst/>
              <a:latin typeface="Arial Narrow" panose="020B0606020202030204" pitchFamily="34" charset="0"/>
              <a:ea typeface="Calibri" panose="020F0502020204030204" pitchFamily="34" charset="0"/>
              <a:cs typeface="Times New Roman" panose="02020603050405020304" pitchFamily="18" charset="0"/>
            </a:endParaRPr>
          </a:p>
          <a:p>
            <a:pPr marL="742950" lvl="1" indent="-285750" algn="just">
              <a:lnSpc>
                <a:spcPct val="120000"/>
              </a:lnSpc>
              <a:buFont typeface="Arial Narrow" panose="020B0606020202030204" pitchFamily="34" charset="0"/>
              <a:buChar char="•"/>
            </a:pPr>
            <a:r>
              <a:rPr lang="it-IT" sz="8800" i="1" kern="0" dirty="0">
                <a:effectLst/>
                <a:latin typeface="Arial Narrow" panose="020B0606020202030204" pitchFamily="34" charset="0"/>
                <a:ea typeface="CIDFont+F5"/>
                <a:cs typeface="CIDFont+F7"/>
              </a:rPr>
              <a:t>Income </a:t>
            </a:r>
            <a:r>
              <a:rPr lang="it-IT" sz="8800" i="1" kern="0" dirty="0" err="1">
                <a:effectLst/>
                <a:latin typeface="Arial Narrow" panose="020B0606020202030204" pitchFamily="34" charset="0"/>
                <a:ea typeface="CIDFont+F5"/>
                <a:cs typeface="CIDFont+F7"/>
              </a:rPr>
              <a:t>Inclusion</a:t>
            </a:r>
            <a:r>
              <a:rPr lang="it-IT" sz="8800" i="1" kern="0" dirty="0">
                <a:effectLst/>
                <a:latin typeface="Arial Narrow" panose="020B0606020202030204" pitchFamily="34" charset="0"/>
                <a:ea typeface="CIDFont+F5"/>
                <a:cs typeface="CIDFont+F7"/>
              </a:rPr>
              <a:t> Rule </a:t>
            </a:r>
            <a:r>
              <a:rPr lang="it-IT" sz="8800" kern="0" dirty="0">
                <a:effectLst/>
                <a:latin typeface="Arial Narrow" panose="020B0606020202030204" pitchFamily="34" charset="0"/>
                <a:ea typeface="CIDFont+F5"/>
                <a:cs typeface="CIDFont+F3"/>
              </a:rPr>
              <a:t>(</a:t>
            </a:r>
            <a:r>
              <a:rPr lang="it-IT" sz="8800" b="1" kern="0" dirty="0">
                <a:effectLst/>
                <a:latin typeface="Arial Narrow" panose="020B0606020202030204" pitchFamily="34" charset="0"/>
                <a:ea typeface="CIDFont+F5"/>
                <a:cs typeface="CIDFont+F3"/>
              </a:rPr>
              <a:t>IIR</a:t>
            </a:r>
            <a:r>
              <a:rPr lang="it-IT" sz="8800" kern="0" dirty="0">
                <a:effectLst/>
                <a:latin typeface="Arial Narrow" panose="020B0606020202030204" pitchFamily="34" charset="0"/>
                <a:ea typeface="CIDFont+F5"/>
                <a:cs typeface="CIDFont+F3"/>
              </a:rPr>
              <a:t>)</a:t>
            </a:r>
            <a:endParaRPr lang="it-IT" sz="8800" kern="100" dirty="0">
              <a:effectLst/>
              <a:latin typeface="Arial Narrow" panose="020B0606020202030204" pitchFamily="34" charset="0"/>
              <a:ea typeface="CIDFont+F5"/>
              <a:cs typeface="CIDFont+F5"/>
            </a:endParaRPr>
          </a:p>
          <a:p>
            <a:pPr marL="742950" lvl="1" indent="-285750" algn="just">
              <a:lnSpc>
                <a:spcPct val="120000"/>
              </a:lnSpc>
              <a:buFont typeface="Arial Narrow" panose="020B0606020202030204" pitchFamily="34" charset="0"/>
              <a:buChar char="•"/>
            </a:pPr>
            <a:r>
              <a:rPr lang="en-US" sz="8800" i="1" kern="0" dirty="0">
                <a:effectLst/>
                <a:latin typeface="Arial Narrow" panose="020B0606020202030204" pitchFamily="34" charset="0"/>
                <a:ea typeface="CIDFont+F5"/>
                <a:cs typeface="CIDFont+F7"/>
              </a:rPr>
              <a:t>Undertaxed Profits Rule </a:t>
            </a:r>
            <a:r>
              <a:rPr lang="en-US" sz="8800" kern="0" dirty="0">
                <a:effectLst/>
                <a:latin typeface="Arial Narrow" panose="020B0606020202030204" pitchFamily="34" charset="0"/>
                <a:ea typeface="CIDFont+F5"/>
                <a:cs typeface="CIDFont+F3"/>
              </a:rPr>
              <a:t>(</a:t>
            </a:r>
            <a:r>
              <a:rPr lang="en-US" sz="8800" b="1" kern="0" dirty="0">
                <a:effectLst/>
                <a:latin typeface="Arial Narrow" panose="020B0606020202030204" pitchFamily="34" charset="0"/>
                <a:ea typeface="CIDFont+F5"/>
                <a:cs typeface="CIDFont+F3"/>
              </a:rPr>
              <a:t>UTPR</a:t>
            </a:r>
            <a:r>
              <a:rPr lang="en-US" sz="8800" kern="0" dirty="0">
                <a:effectLst/>
                <a:latin typeface="Arial Narrow" panose="020B0606020202030204" pitchFamily="34" charset="0"/>
                <a:ea typeface="CIDFont+F5"/>
                <a:cs typeface="CIDFont+F3"/>
              </a:rPr>
              <a:t>)</a:t>
            </a:r>
            <a:r>
              <a:rPr lang="en-US" sz="8800" kern="0" dirty="0">
                <a:effectLst/>
                <a:latin typeface="Arial Narrow" panose="020B0606020202030204" pitchFamily="34" charset="0"/>
                <a:ea typeface="CIDFont+F5"/>
                <a:cs typeface="CIDFont+F5"/>
              </a:rPr>
              <a:t>.</a:t>
            </a:r>
            <a:endParaRPr lang="it-IT" sz="8800" kern="100" dirty="0">
              <a:effectLst/>
              <a:latin typeface="Arial Narrow" panose="020B0606020202030204" pitchFamily="34" charset="0"/>
              <a:ea typeface="CIDFont+F5"/>
              <a:cs typeface="CIDFont+F5"/>
            </a:endParaRPr>
          </a:p>
          <a:p>
            <a:pPr marL="342900" lvl="0" indent="-342900" algn="just">
              <a:lnSpc>
                <a:spcPct val="120000"/>
              </a:lnSpc>
              <a:spcAft>
                <a:spcPts val="1000"/>
              </a:spcAft>
              <a:buFont typeface="Symbol" panose="05050102010706020507" pitchFamily="18" charset="2"/>
              <a:buChar char=""/>
            </a:pPr>
            <a:r>
              <a:rPr lang="it-IT" sz="8800" kern="0" dirty="0">
                <a:effectLst/>
                <a:latin typeface="Arial Narrow" panose="020B0606020202030204" pitchFamily="34" charset="0"/>
                <a:ea typeface="CIDFont+F5"/>
                <a:cs typeface="CIDFont+F5"/>
              </a:rPr>
              <a:t>Possibilità di introdurre una </a:t>
            </a:r>
            <a:r>
              <a:rPr lang="it-IT" sz="8800" i="1" kern="0" dirty="0" err="1">
                <a:effectLst/>
                <a:latin typeface="Arial Narrow" panose="020B0606020202030204" pitchFamily="34" charset="0"/>
                <a:ea typeface="Calibri" panose="020F0502020204030204" pitchFamily="34" charset="0"/>
                <a:cs typeface="CIDFont+F7"/>
              </a:rPr>
              <a:t>Qualified</a:t>
            </a:r>
            <a:r>
              <a:rPr lang="it-IT" sz="8800" i="1" kern="0" dirty="0">
                <a:effectLst/>
                <a:latin typeface="Arial Narrow" panose="020B0606020202030204" pitchFamily="34" charset="0"/>
                <a:ea typeface="Calibri" panose="020F0502020204030204" pitchFamily="34" charset="0"/>
                <a:cs typeface="CIDFont+F7"/>
              </a:rPr>
              <a:t> </a:t>
            </a:r>
            <a:r>
              <a:rPr lang="it-IT" sz="8800" i="1" kern="0" dirty="0" err="1">
                <a:effectLst/>
                <a:latin typeface="Arial Narrow" panose="020B0606020202030204" pitchFamily="34" charset="0"/>
                <a:ea typeface="Calibri" panose="020F0502020204030204" pitchFamily="34" charset="0"/>
                <a:cs typeface="CIDFont+F7"/>
              </a:rPr>
              <a:t>Domestic</a:t>
            </a:r>
            <a:r>
              <a:rPr lang="it-IT" sz="8800" i="1" kern="0" dirty="0">
                <a:effectLst/>
                <a:latin typeface="Arial Narrow" panose="020B0606020202030204" pitchFamily="34" charset="0"/>
                <a:ea typeface="Calibri" panose="020F0502020204030204" pitchFamily="34" charset="0"/>
                <a:cs typeface="CIDFont+F7"/>
              </a:rPr>
              <a:t> Minimum Top-Up Tax </a:t>
            </a:r>
            <a:r>
              <a:rPr lang="it-IT" sz="8800" kern="0" dirty="0">
                <a:effectLst/>
                <a:latin typeface="Arial Narrow" panose="020B0606020202030204" pitchFamily="34" charset="0"/>
                <a:ea typeface="Calibri" panose="020F0502020204030204" pitchFamily="34" charset="0"/>
                <a:cs typeface="CIDFont+F3"/>
              </a:rPr>
              <a:t>(</a:t>
            </a:r>
            <a:r>
              <a:rPr lang="it-IT" sz="8800" b="1" kern="0" dirty="0">
                <a:effectLst/>
                <a:latin typeface="Arial Narrow" panose="020B0606020202030204" pitchFamily="34" charset="0"/>
                <a:ea typeface="Calibri" panose="020F0502020204030204" pitchFamily="34" charset="0"/>
                <a:cs typeface="CIDFont+F3"/>
              </a:rPr>
              <a:t>QDMTT</a:t>
            </a:r>
            <a:r>
              <a:rPr lang="it-IT" sz="8800" kern="0" dirty="0">
                <a:effectLst/>
                <a:latin typeface="Arial Narrow" panose="020B0606020202030204" pitchFamily="34" charset="0"/>
                <a:ea typeface="Calibri" panose="020F0502020204030204" pitchFamily="34" charset="0"/>
                <a:cs typeface="CIDFont+F3"/>
              </a:rPr>
              <a:t>)</a:t>
            </a:r>
            <a:r>
              <a:rPr lang="it-IT" sz="8800" kern="0" dirty="0">
                <a:effectLst/>
                <a:latin typeface="Arial Narrow" panose="020B0606020202030204" pitchFamily="34" charset="0"/>
                <a:ea typeface="CIDFont+F5"/>
                <a:cs typeface="CIDFont+F5"/>
              </a:rPr>
              <a:t>, che ha priorità nell’ordine di applicazione delle regole.</a:t>
            </a:r>
            <a:endParaRPr lang="it-IT" sz="8800" b="0" i="0" u="none" strike="noStrike" baseline="0" dirty="0">
              <a:solidFill>
                <a:srgbClr val="000000"/>
              </a:solidFill>
              <a:latin typeface="Arial Narrow" panose="020B0606020202030204" pitchFamily="34" charset="0"/>
            </a:endParaRPr>
          </a:p>
          <a:p>
            <a:pPr algn="just">
              <a:lnSpc>
                <a:spcPct val="120000"/>
              </a:lnSpc>
              <a:spcBef>
                <a:spcPts val="0"/>
              </a:spcBef>
            </a:pPr>
            <a:endParaRPr lang="it-IT" sz="8000" dirty="0">
              <a:solidFill>
                <a:srgbClr val="000000"/>
              </a:solidFill>
              <a:latin typeface="Arial Narrow" panose="020B0606020202030204" pitchFamily="34" charset="0"/>
            </a:endParaRPr>
          </a:p>
          <a:p>
            <a:pPr algn="just">
              <a:lnSpc>
                <a:spcPct val="100000"/>
              </a:lnSpc>
              <a:spcBef>
                <a:spcPts val="0"/>
              </a:spcBef>
            </a:pPr>
            <a:endParaRPr lang="it-IT" b="0" i="0" u="none" strike="noStrike" baseline="0" dirty="0">
              <a:solidFill>
                <a:srgbClr val="000000"/>
              </a:solidFill>
              <a:latin typeface="Arial Narrow" panose="020B0606020202030204" pitchFamily="34" charset="0"/>
            </a:endParaRPr>
          </a:p>
          <a:p>
            <a:pPr algn="just">
              <a:lnSpc>
                <a:spcPct val="100000"/>
              </a:lnSpc>
              <a:spcBef>
                <a:spcPts val="0"/>
              </a:spcBef>
            </a:pPr>
            <a:endParaRPr lang="it-IT" dirty="0">
              <a:solidFill>
                <a:srgbClr val="000000"/>
              </a:solidFill>
              <a:latin typeface="Arial Narrow" panose="020B0606020202030204" pitchFamily="34" charset="0"/>
            </a:endParaRPr>
          </a:p>
          <a:p>
            <a:pPr algn="just">
              <a:lnSpc>
                <a:spcPct val="100000"/>
              </a:lnSpc>
              <a:spcBef>
                <a:spcPts val="0"/>
              </a:spcBef>
            </a:pPr>
            <a:endParaRPr lang="it-IT" b="0" i="0" u="none" strike="noStrike" baseline="0" dirty="0">
              <a:solidFill>
                <a:srgbClr val="000000"/>
              </a:solidFill>
              <a:latin typeface="Arial Narrow" panose="020B0606020202030204" pitchFamily="34" charset="0"/>
            </a:endParaRPr>
          </a:p>
          <a:p>
            <a:pPr algn="just">
              <a:lnSpc>
                <a:spcPct val="100000"/>
              </a:lnSpc>
              <a:spcBef>
                <a:spcPts val="0"/>
              </a:spcBef>
            </a:pPr>
            <a:endParaRPr lang="it-IT" dirty="0">
              <a:solidFill>
                <a:srgbClr val="000000"/>
              </a:solidFill>
              <a:latin typeface="Arial Narrow" panose="020B0606020202030204" pitchFamily="34" charset="0"/>
            </a:endParaRPr>
          </a:p>
          <a:p>
            <a:pPr algn="just">
              <a:lnSpc>
                <a:spcPct val="100000"/>
              </a:lnSpc>
              <a:spcBef>
                <a:spcPts val="0"/>
              </a:spcBef>
            </a:pPr>
            <a:endParaRPr lang="it-IT" b="0" i="0" u="none" strike="noStrike" baseline="0" dirty="0">
              <a:solidFill>
                <a:srgbClr val="000000"/>
              </a:solidFill>
              <a:latin typeface="Arial Narrow" panose="020B0606020202030204" pitchFamily="34" charset="0"/>
            </a:endParaRPr>
          </a:p>
          <a:p>
            <a:pPr algn="just">
              <a:lnSpc>
                <a:spcPct val="100000"/>
              </a:lnSpc>
              <a:spcBef>
                <a:spcPts val="0"/>
              </a:spcBef>
            </a:pPr>
            <a:endParaRPr lang="it-IT" dirty="0">
              <a:solidFill>
                <a:srgbClr val="000000"/>
              </a:solidFill>
              <a:latin typeface="Arial Narrow" panose="020B0606020202030204" pitchFamily="34" charset="0"/>
            </a:endParaRPr>
          </a:p>
          <a:p>
            <a:pPr algn="just">
              <a:lnSpc>
                <a:spcPct val="100000"/>
              </a:lnSpc>
              <a:spcBef>
                <a:spcPts val="0"/>
              </a:spcBef>
            </a:pPr>
            <a:endParaRPr lang="it-IT" dirty="0">
              <a:solidFill>
                <a:srgbClr val="000000"/>
              </a:solidFill>
              <a:latin typeface="Arial Narrow" panose="020B0606020202030204" pitchFamily="34" charset="0"/>
            </a:endParaRPr>
          </a:p>
          <a:p>
            <a:pPr algn="just">
              <a:lnSpc>
                <a:spcPct val="100000"/>
              </a:lnSpc>
              <a:spcBef>
                <a:spcPts val="0"/>
              </a:spcBef>
            </a:pPr>
            <a:endParaRPr lang="it-IT" dirty="0">
              <a:solidFill>
                <a:srgbClr val="000000"/>
              </a:solidFill>
              <a:latin typeface="Arial Narrow" panose="020B0606020202030204" pitchFamily="34" charset="0"/>
            </a:endParaRPr>
          </a:p>
          <a:p>
            <a:pPr algn="just">
              <a:lnSpc>
                <a:spcPct val="100000"/>
              </a:lnSpc>
              <a:spcBef>
                <a:spcPts val="0"/>
              </a:spcBef>
            </a:pPr>
            <a:endParaRPr lang="it-IT" dirty="0">
              <a:solidFill>
                <a:srgbClr val="000000"/>
              </a:solidFill>
              <a:latin typeface="Arial Narrow" panose="020B0606020202030204" pitchFamily="34" charset="0"/>
            </a:endParaRPr>
          </a:p>
          <a:p>
            <a:pPr algn="just">
              <a:lnSpc>
                <a:spcPct val="100000"/>
              </a:lnSpc>
              <a:spcBef>
                <a:spcPts val="0"/>
              </a:spcBef>
            </a:pPr>
            <a:endParaRPr lang="it-IT" dirty="0">
              <a:solidFill>
                <a:srgbClr val="000000"/>
              </a:solidFill>
              <a:latin typeface="Arial Narrow" panose="020B0606020202030204" pitchFamily="34" charset="0"/>
            </a:endParaRPr>
          </a:p>
          <a:p>
            <a:pPr>
              <a:lnSpc>
                <a:spcPct val="100000"/>
              </a:lnSpc>
              <a:spcBef>
                <a:spcPts val="0"/>
              </a:spcBef>
            </a:pPr>
            <a:r>
              <a:rPr lang="it-IT" b="0" i="0" u="none" strike="noStrike" baseline="0" dirty="0">
                <a:solidFill>
                  <a:srgbClr val="000000"/>
                </a:solidFill>
                <a:latin typeface="Arial Narrow" panose="020B0606020202030204" pitchFamily="34" charset="0"/>
              </a:rPr>
              <a:t> </a:t>
            </a:r>
          </a:p>
        </p:txBody>
      </p:sp>
      <p:pic>
        <p:nvPicPr>
          <p:cNvPr id="6" name="Immagine 5" descr="Immagine che contiene testo, Carattere, logo, Elementi grafici&#10;&#10;Descrizione generata automaticamente">
            <a:extLst>
              <a:ext uri="{FF2B5EF4-FFF2-40B4-BE49-F238E27FC236}">
                <a16:creationId xmlns:a16="http://schemas.microsoft.com/office/drawing/2014/main" id="{1C809865-C998-78D2-D884-EB95726ED8E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79629" y="251076"/>
            <a:ext cx="2912882" cy="1162944"/>
          </a:xfrm>
          <a:prstGeom prst="rect">
            <a:avLst/>
          </a:prstGeom>
        </p:spPr>
      </p:pic>
      <p:pic>
        <p:nvPicPr>
          <p:cNvPr id="7" name="Immagine 6" descr="Immagine che contiene Elementi grafici, simbolo, cerchio, Carattere&#10;&#10;Descrizione generata automaticamente">
            <a:extLst>
              <a:ext uri="{FF2B5EF4-FFF2-40B4-BE49-F238E27FC236}">
                <a16:creationId xmlns:a16="http://schemas.microsoft.com/office/drawing/2014/main" id="{61F2936B-5A90-130D-32FA-97ECE9CC755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57122" y="279358"/>
            <a:ext cx="1320743" cy="1238358"/>
          </a:xfrm>
          <a:prstGeom prst="rect">
            <a:avLst/>
          </a:prstGeom>
        </p:spPr>
      </p:pic>
    </p:spTree>
    <p:extLst>
      <p:ext uri="{BB962C8B-B14F-4D97-AF65-F5344CB8AC3E}">
        <p14:creationId xmlns:p14="http://schemas.microsoft.com/office/powerpoint/2010/main" val="23803767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0EDD7DB5-06B0-A628-9B8C-888E6BCC0126}"/>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4" name="Rectangle 3">
            <a:extLst>
              <a:ext uri="{FF2B5EF4-FFF2-40B4-BE49-F238E27FC236}">
                <a16:creationId xmlns:a16="http://schemas.microsoft.com/office/drawing/2014/main" id="{5D9AE48F-27A2-C39A-15DE-83D1315CEC9D}"/>
              </a:ext>
            </a:extLst>
          </p:cNvPr>
          <p:cNvSpPr>
            <a:spLocks noGrp="1" noChangeArrowheads="1"/>
          </p:cNvSpPr>
          <p:nvPr>
            <p:ph type="subTitle" idx="1"/>
          </p:nvPr>
        </p:nvSpPr>
        <p:spPr>
          <a:xfrm>
            <a:off x="320511" y="1517716"/>
            <a:ext cx="11302738" cy="4601632"/>
          </a:xfrm>
        </p:spPr>
        <p:txBody>
          <a:bodyPr>
            <a:normAutofit fontScale="25000" lnSpcReduction="20000"/>
          </a:bodyPr>
          <a:lstStyle/>
          <a:p>
            <a:pPr>
              <a:lnSpc>
                <a:spcPct val="120000"/>
              </a:lnSpc>
              <a:spcBef>
                <a:spcPts val="0"/>
              </a:spcBef>
            </a:pPr>
            <a:r>
              <a:rPr lang="it-IT" sz="9600" b="1" kern="0" dirty="0">
                <a:effectLst/>
                <a:latin typeface="Arial Narrow" panose="020B0606020202030204" pitchFamily="34" charset="0"/>
                <a:ea typeface="Calibri" panose="020F0502020204030204" pitchFamily="34" charset="0"/>
                <a:cs typeface="CIDFont+F1"/>
              </a:rPr>
              <a:t>La Direttiva e le regole </a:t>
            </a:r>
            <a:r>
              <a:rPr lang="it-IT" sz="9600" b="1" kern="0" dirty="0" err="1">
                <a:effectLst/>
                <a:latin typeface="Arial Narrow" panose="020B0606020202030204" pitchFamily="34" charset="0"/>
                <a:ea typeface="Calibri" panose="020F0502020204030204" pitchFamily="34" charset="0"/>
                <a:cs typeface="CIDFont+F1"/>
              </a:rPr>
              <a:t>GloBE</a:t>
            </a:r>
            <a:r>
              <a:rPr lang="it-IT" sz="9600" b="1" kern="0" dirty="0">
                <a:effectLst/>
                <a:latin typeface="Arial Narrow" panose="020B0606020202030204" pitchFamily="34" charset="0"/>
                <a:ea typeface="Calibri" panose="020F0502020204030204" pitchFamily="34" charset="0"/>
                <a:cs typeface="CIDFont+F1"/>
              </a:rPr>
              <a:t>: calcolo ETR e top up tax (TUT)</a:t>
            </a:r>
            <a:endParaRPr lang="it-IT" sz="9600" b="1" kern="100" dirty="0">
              <a:effectLst/>
              <a:latin typeface="Arial Narrow" panose="020B0606020202030204" pitchFamily="34" charset="0"/>
              <a:ea typeface="Calibri" panose="020F0502020204030204" pitchFamily="34" charset="0"/>
              <a:cs typeface="Times New Roman" panose="02020603050405020304" pitchFamily="18" charset="0"/>
            </a:endParaRPr>
          </a:p>
          <a:p>
            <a:pPr algn="just">
              <a:lnSpc>
                <a:spcPct val="120000"/>
              </a:lnSpc>
              <a:spcBef>
                <a:spcPts val="0"/>
              </a:spcBef>
            </a:pPr>
            <a:r>
              <a:rPr lang="it-IT" sz="9600" kern="0" dirty="0">
                <a:effectLst/>
                <a:latin typeface="Arial Narrow" panose="020B0606020202030204" pitchFamily="34" charset="0"/>
                <a:ea typeface="Calibri" panose="020F0502020204030204" pitchFamily="34" charset="0"/>
                <a:cs typeface="CIDFont+F1"/>
              </a:rPr>
              <a:t> </a:t>
            </a:r>
            <a:endParaRPr lang="it-IT" sz="8000" kern="100" dirty="0">
              <a:effectLst/>
              <a:latin typeface="Arial Narrow" panose="020B0606020202030204" pitchFamily="34" charset="0"/>
              <a:ea typeface="Calibri" panose="020F0502020204030204" pitchFamily="34" charset="0"/>
              <a:cs typeface="Times New Roman" panose="02020603050405020304" pitchFamily="18" charset="0"/>
            </a:endParaRPr>
          </a:p>
          <a:p>
            <a:pPr algn="just">
              <a:lnSpc>
                <a:spcPct val="120000"/>
              </a:lnSpc>
              <a:spcBef>
                <a:spcPts val="0"/>
              </a:spcBef>
            </a:pPr>
            <a:r>
              <a:rPr lang="it-IT" sz="9600" kern="0" dirty="0" err="1">
                <a:effectLst/>
                <a:latin typeface="Arial Narrow" panose="020B0606020202030204" pitchFamily="34" charset="0"/>
                <a:ea typeface="Calibri" panose="020F0502020204030204" pitchFamily="34" charset="0"/>
                <a:cs typeface="CIDFont+F1"/>
              </a:rPr>
              <a:t>Jurisdictional</a:t>
            </a:r>
            <a:r>
              <a:rPr lang="it-IT" sz="9600" kern="0" dirty="0">
                <a:effectLst/>
                <a:latin typeface="Arial Narrow" panose="020B0606020202030204" pitchFamily="34" charset="0"/>
                <a:ea typeface="Calibri" panose="020F0502020204030204" pitchFamily="34" charset="0"/>
                <a:cs typeface="CIDFont+F1"/>
              </a:rPr>
              <a:t> ETR =	</a:t>
            </a:r>
            <a:r>
              <a:rPr lang="it-IT" sz="9600" b="1" u="sng" kern="0" dirty="0" err="1">
                <a:effectLst/>
                <a:latin typeface="Arial Narrow" panose="020B0606020202030204" pitchFamily="34" charset="0"/>
                <a:ea typeface="Calibri" panose="020F0502020204030204" pitchFamily="34" charset="0"/>
                <a:cs typeface="CIDFont+F1"/>
              </a:rPr>
              <a:t>Covered</a:t>
            </a:r>
            <a:r>
              <a:rPr lang="it-IT" sz="9600" b="1" u="sng" kern="0" dirty="0">
                <a:effectLst/>
                <a:latin typeface="Arial Narrow" panose="020B0606020202030204" pitchFamily="34" charset="0"/>
                <a:ea typeface="Calibri" panose="020F0502020204030204" pitchFamily="34" charset="0"/>
                <a:cs typeface="CIDFont+F1"/>
              </a:rPr>
              <a:t> Taxes</a:t>
            </a:r>
            <a:endParaRPr lang="it-IT" sz="9600" b="1" kern="100" dirty="0">
              <a:effectLst/>
              <a:latin typeface="Arial Narrow" panose="020B0606020202030204" pitchFamily="34" charset="0"/>
              <a:ea typeface="Calibri" panose="020F0502020204030204" pitchFamily="34" charset="0"/>
              <a:cs typeface="Times New Roman" panose="02020603050405020304" pitchFamily="18" charset="0"/>
            </a:endParaRPr>
          </a:p>
          <a:p>
            <a:pPr marL="1798320" indent="449580" algn="just">
              <a:lnSpc>
                <a:spcPct val="120000"/>
              </a:lnSpc>
              <a:spcBef>
                <a:spcPts val="0"/>
              </a:spcBef>
            </a:pPr>
            <a:r>
              <a:rPr lang="it-IT" sz="9600" b="1" kern="0" dirty="0">
                <a:effectLst/>
                <a:latin typeface="Arial Narrow" panose="020B0606020202030204" pitchFamily="34" charset="0"/>
                <a:ea typeface="Calibri" panose="020F0502020204030204" pitchFamily="34" charset="0"/>
                <a:cs typeface="CIDFont+F1"/>
              </a:rPr>
              <a:t>	</a:t>
            </a:r>
            <a:r>
              <a:rPr lang="it-IT" sz="9600" b="1" kern="0" dirty="0" err="1">
                <a:effectLst/>
                <a:latin typeface="Arial Narrow" panose="020B0606020202030204" pitchFamily="34" charset="0"/>
                <a:ea typeface="Calibri" panose="020F0502020204030204" pitchFamily="34" charset="0"/>
                <a:cs typeface="CIDFont+F1"/>
              </a:rPr>
              <a:t>GloBE</a:t>
            </a:r>
            <a:r>
              <a:rPr lang="it-IT" sz="9600" b="1" kern="0" dirty="0">
                <a:effectLst/>
                <a:latin typeface="Arial Narrow" panose="020B0606020202030204" pitchFamily="34" charset="0"/>
                <a:ea typeface="Calibri" panose="020F0502020204030204" pitchFamily="34" charset="0"/>
                <a:cs typeface="CIDFont+F1"/>
              </a:rPr>
              <a:t> Income</a:t>
            </a:r>
            <a:endParaRPr lang="it-IT" sz="9600" b="1" kern="100" dirty="0">
              <a:effectLst/>
              <a:latin typeface="Arial Narrow" panose="020B0606020202030204" pitchFamily="34" charset="0"/>
              <a:ea typeface="Calibri" panose="020F0502020204030204" pitchFamily="34" charset="0"/>
              <a:cs typeface="Times New Roman" panose="02020603050405020304" pitchFamily="18" charset="0"/>
            </a:endParaRPr>
          </a:p>
          <a:p>
            <a:pPr algn="just">
              <a:lnSpc>
                <a:spcPct val="120000"/>
              </a:lnSpc>
              <a:spcBef>
                <a:spcPts val="0"/>
              </a:spcBef>
            </a:pPr>
            <a:r>
              <a:rPr lang="it-IT" sz="9600" kern="0" dirty="0">
                <a:effectLst/>
                <a:latin typeface="Arial Narrow" panose="020B0606020202030204" pitchFamily="34" charset="0"/>
                <a:ea typeface="Calibri" panose="020F0502020204030204" pitchFamily="34" charset="0"/>
                <a:cs typeface="CIDFont+F1"/>
              </a:rPr>
              <a:t> </a:t>
            </a:r>
            <a:endParaRPr lang="it-IT" sz="9600" kern="100" dirty="0">
              <a:effectLst/>
              <a:latin typeface="Arial Narrow" panose="020B0606020202030204" pitchFamily="34" charset="0"/>
              <a:ea typeface="Calibri" panose="020F0502020204030204" pitchFamily="34" charset="0"/>
              <a:cs typeface="Times New Roman" panose="02020603050405020304" pitchFamily="18" charset="0"/>
            </a:endParaRPr>
          </a:p>
          <a:p>
            <a:pPr algn="just">
              <a:lnSpc>
                <a:spcPct val="120000"/>
              </a:lnSpc>
              <a:spcBef>
                <a:spcPts val="0"/>
              </a:spcBef>
            </a:pPr>
            <a:r>
              <a:rPr lang="en-US" sz="9600" kern="0" dirty="0">
                <a:effectLst/>
                <a:latin typeface="Arial Narrow" panose="020B0606020202030204" pitchFamily="34" charset="0"/>
                <a:ea typeface="Calibri" panose="020F0502020204030204" pitchFamily="34" charset="0"/>
                <a:cs typeface="CIDFont+F1"/>
              </a:rPr>
              <a:t>Top-Up Tax rate = </a:t>
            </a:r>
            <a:r>
              <a:rPr lang="en-US" sz="9600" b="1" kern="0" dirty="0">
                <a:effectLst/>
                <a:latin typeface="Arial Narrow" panose="020B0606020202030204" pitchFamily="34" charset="0"/>
                <a:ea typeface="Calibri" panose="020F0502020204030204" pitchFamily="34" charset="0"/>
                <a:cs typeface="CIDFont+F1"/>
              </a:rPr>
              <a:t>15% - ETR</a:t>
            </a:r>
          </a:p>
          <a:p>
            <a:pPr algn="just">
              <a:lnSpc>
                <a:spcPct val="120000"/>
              </a:lnSpc>
              <a:spcBef>
                <a:spcPts val="0"/>
              </a:spcBef>
            </a:pPr>
            <a:endParaRPr lang="it-IT" sz="9600" dirty="0">
              <a:latin typeface="Arial Narrow" panose="020B0606020202030204" pitchFamily="34" charset="0"/>
            </a:endParaRPr>
          </a:p>
          <a:p>
            <a:pPr algn="just">
              <a:lnSpc>
                <a:spcPct val="120000"/>
              </a:lnSpc>
              <a:spcBef>
                <a:spcPts val="0"/>
              </a:spcBef>
            </a:pPr>
            <a:r>
              <a:rPr lang="it-IT" sz="9600" dirty="0">
                <a:latin typeface="Arial Narrow" panose="020B0606020202030204" pitchFamily="34" charset="0"/>
              </a:rPr>
              <a:t>L’</a:t>
            </a:r>
            <a:r>
              <a:rPr lang="it-IT" sz="9600" b="1" dirty="0">
                <a:latin typeface="Arial Narrow" panose="020B0606020202030204" pitchFamily="34" charset="0"/>
              </a:rPr>
              <a:t>ETR</a:t>
            </a:r>
            <a:r>
              <a:rPr lang="it-IT" sz="9600" dirty="0">
                <a:latin typeface="Arial Narrow" panose="020B0606020202030204" pitchFamily="34" charset="0"/>
              </a:rPr>
              <a:t> (e di conseguenza la TUT) è</a:t>
            </a:r>
            <a:r>
              <a:rPr lang="it-IT" sz="9600" b="1" dirty="0">
                <a:latin typeface="Arial Narrow" panose="020B0606020202030204" pitchFamily="34" charset="0"/>
              </a:rPr>
              <a:t> calcolato in base ad un approccio c.d. “</a:t>
            </a:r>
            <a:r>
              <a:rPr lang="it-IT" sz="9600" b="1" i="1" dirty="0" err="1">
                <a:latin typeface="Arial Narrow" panose="020B0606020202030204" pitchFamily="34" charset="0"/>
              </a:rPr>
              <a:t>jurisdictional</a:t>
            </a:r>
            <a:r>
              <a:rPr lang="it-IT" sz="9600" b="1" dirty="0">
                <a:latin typeface="Arial Narrow" panose="020B0606020202030204" pitchFamily="34" charset="0"/>
              </a:rPr>
              <a:t>”</a:t>
            </a:r>
            <a:r>
              <a:rPr lang="it-IT" sz="9600" dirty="0">
                <a:latin typeface="Arial Narrow" panose="020B0606020202030204" pitchFamily="34" charset="0"/>
              </a:rPr>
              <a:t>, ossia con riferimento – complessivamente – a tutte le entità del gruppo presenti </a:t>
            </a:r>
            <a:r>
              <a:rPr lang="it-IT" sz="9600" b="1" dirty="0">
                <a:latin typeface="Arial Narrow" panose="020B0606020202030204" pitchFamily="34" charset="0"/>
              </a:rPr>
              <a:t>nella singola giurisdizione</a:t>
            </a:r>
            <a:r>
              <a:rPr lang="it-IT" sz="9600" dirty="0">
                <a:latin typeface="Arial Narrow" panose="020B0606020202030204" pitchFamily="34" charset="0"/>
              </a:rPr>
              <a:t>, che si considera “giurisdizione a bassa imposizione” o “</a:t>
            </a:r>
            <a:r>
              <a:rPr lang="it-IT" sz="9600" i="1" dirty="0">
                <a:latin typeface="Arial Narrow" panose="020B0606020202030204" pitchFamily="34" charset="0"/>
              </a:rPr>
              <a:t>low-</a:t>
            </a:r>
            <a:r>
              <a:rPr lang="it-IT" sz="9600" i="1" dirty="0" err="1">
                <a:latin typeface="Arial Narrow" panose="020B0606020202030204" pitchFamily="34" charset="0"/>
              </a:rPr>
              <a:t>taxed</a:t>
            </a:r>
            <a:r>
              <a:rPr lang="it-IT" sz="9600" i="1" dirty="0">
                <a:latin typeface="Arial Narrow" panose="020B0606020202030204" pitchFamily="34" charset="0"/>
              </a:rPr>
              <a:t> </a:t>
            </a:r>
            <a:r>
              <a:rPr lang="it-IT" sz="9600" i="1" dirty="0" err="1">
                <a:latin typeface="Arial Narrow" panose="020B0606020202030204" pitchFamily="34" charset="0"/>
              </a:rPr>
              <a:t>jurisdiction</a:t>
            </a:r>
            <a:r>
              <a:rPr lang="it-IT" sz="9600" dirty="0">
                <a:latin typeface="Arial Narrow" panose="020B0606020202030204" pitchFamily="34" charset="0"/>
              </a:rPr>
              <a:t>” se il relativo ETR è, appunto, inferiore all’aliquota minima del 15%.</a:t>
            </a:r>
            <a:endParaRPr lang="it-IT" sz="9600" b="1" kern="100" dirty="0">
              <a:effectLst/>
              <a:latin typeface="Arial Narrow" panose="020B0606020202030204" pitchFamily="34" charset="0"/>
              <a:ea typeface="Calibri" panose="020F0502020204030204" pitchFamily="34" charset="0"/>
              <a:cs typeface="Times New Roman" panose="02020603050405020304" pitchFamily="18" charset="0"/>
            </a:endParaRPr>
          </a:p>
          <a:p>
            <a:pPr algn="just">
              <a:lnSpc>
                <a:spcPct val="120000"/>
              </a:lnSpc>
              <a:spcBef>
                <a:spcPts val="0"/>
              </a:spcBef>
            </a:pPr>
            <a:r>
              <a:rPr lang="en-US" sz="9600" kern="0" dirty="0">
                <a:effectLst/>
                <a:latin typeface="Arial Narrow" panose="020B0606020202030204" pitchFamily="34" charset="0"/>
                <a:ea typeface="Calibri" panose="020F0502020204030204" pitchFamily="34" charset="0"/>
                <a:cs typeface="CIDFont+F1"/>
              </a:rPr>
              <a:t> </a:t>
            </a:r>
            <a:endParaRPr lang="it-IT" sz="9600" kern="100" dirty="0">
              <a:effectLst/>
              <a:latin typeface="Arial Narrow" panose="020B0606020202030204" pitchFamily="34" charset="0"/>
              <a:ea typeface="Calibri" panose="020F0502020204030204" pitchFamily="34" charset="0"/>
              <a:cs typeface="Times New Roman" panose="02020603050405020304" pitchFamily="18" charset="0"/>
            </a:endParaRPr>
          </a:p>
          <a:p>
            <a:pPr algn="just">
              <a:lnSpc>
                <a:spcPct val="120000"/>
              </a:lnSpc>
              <a:spcBef>
                <a:spcPts val="0"/>
              </a:spcBef>
            </a:pPr>
            <a:endParaRPr lang="it-IT" sz="9600" b="1" kern="100" dirty="0">
              <a:effectLst/>
              <a:latin typeface="Arial Narrow" panose="020B0606020202030204" pitchFamily="34" charset="0"/>
              <a:ea typeface="Calibri" panose="020F0502020204030204" pitchFamily="34" charset="0"/>
              <a:cs typeface="Times New Roman" panose="02020603050405020304" pitchFamily="18" charset="0"/>
            </a:endParaRPr>
          </a:p>
          <a:p>
            <a:pPr algn="just">
              <a:lnSpc>
                <a:spcPct val="120000"/>
              </a:lnSpc>
              <a:spcBef>
                <a:spcPts val="0"/>
              </a:spcBef>
            </a:pPr>
            <a:endParaRPr lang="it-IT" sz="9600" b="0" i="0" u="none" strike="noStrike" baseline="0" dirty="0">
              <a:solidFill>
                <a:srgbClr val="000000"/>
              </a:solidFill>
              <a:latin typeface="Arial Narrow" panose="020B0606020202030204" pitchFamily="34" charset="0"/>
            </a:endParaRPr>
          </a:p>
          <a:p>
            <a:pPr algn="just">
              <a:lnSpc>
                <a:spcPct val="120000"/>
              </a:lnSpc>
              <a:spcBef>
                <a:spcPts val="0"/>
              </a:spcBef>
            </a:pPr>
            <a:endParaRPr lang="it-IT" sz="8000" dirty="0">
              <a:solidFill>
                <a:srgbClr val="000000"/>
              </a:solidFill>
              <a:latin typeface="Arial Narrow" panose="020B0606020202030204" pitchFamily="34" charset="0"/>
            </a:endParaRPr>
          </a:p>
          <a:p>
            <a:pPr algn="just">
              <a:lnSpc>
                <a:spcPct val="120000"/>
              </a:lnSpc>
              <a:spcBef>
                <a:spcPts val="0"/>
              </a:spcBef>
            </a:pPr>
            <a:endParaRPr lang="it-IT" sz="8000" b="0" i="0" u="none" strike="noStrike" baseline="0" dirty="0">
              <a:solidFill>
                <a:srgbClr val="000000"/>
              </a:solidFill>
              <a:latin typeface="Arial Narrow" panose="020B0606020202030204" pitchFamily="34" charset="0"/>
            </a:endParaRPr>
          </a:p>
          <a:p>
            <a:pPr algn="just">
              <a:lnSpc>
                <a:spcPct val="120000"/>
              </a:lnSpc>
              <a:spcBef>
                <a:spcPts val="0"/>
              </a:spcBef>
            </a:pPr>
            <a:endParaRPr lang="it-IT" sz="8000" dirty="0">
              <a:solidFill>
                <a:srgbClr val="000000"/>
              </a:solidFill>
              <a:latin typeface="Arial Narrow" panose="020B0606020202030204" pitchFamily="34" charset="0"/>
            </a:endParaRPr>
          </a:p>
          <a:p>
            <a:pPr algn="just">
              <a:lnSpc>
                <a:spcPct val="120000"/>
              </a:lnSpc>
              <a:spcBef>
                <a:spcPts val="0"/>
              </a:spcBef>
            </a:pPr>
            <a:endParaRPr lang="it-IT" sz="8000" b="0" i="0" u="none" strike="noStrike" baseline="0" dirty="0">
              <a:solidFill>
                <a:srgbClr val="000000"/>
              </a:solidFill>
              <a:latin typeface="Arial Narrow" panose="020B0606020202030204" pitchFamily="34" charset="0"/>
            </a:endParaRPr>
          </a:p>
          <a:p>
            <a:pPr algn="just">
              <a:lnSpc>
                <a:spcPct val="120000"/>
              </a:lnSpc>
              <a:spcBef>
                <a:spcPts val="0"/>
              </a:spcBef>
            </a:pPr>
            <a:endParaRPr lang="it-IT" sz="8000" dirty="0">
              <a:solidFill>
                <a:srgbClr val="000000"/>
              </a:solidFill>
              <a:latin typeface="Arial Narrow" panose="020B0606020202030204" pitchFamily="34" charset="0"/>
            </a:endParaRPr>
          </a:p>
          <a:p>
            <a:pPr algn="just">
              <a:lnSpc>
                <a:spcPct val="120000"/>
              </a:lnSpc>
              <a:spcBef>
                <a:spcPts val="0"/>
              </a:spcBef>
            </a:pPr>
            <a:endParaRPr lang="it-IT" sz="8000" b="0" i="0" u="none" strike="noStrike" baseline="0" dirty="0">
              <a:solidFill>
                <a:srgbClr val="000000"/>
              </a:solidFill>
              <a:latin typeface="Arial Narrow" panose="020B0606020202030204" pitchFamily="34" charset="0"/>
            </a:endParaRPr>
          </a:p>
          <a:p>
            <a:pPr algn="just">
              <a:lnSpc>
                <a:spcPct val="120000"/>
              </a:lnSpc>
              <a:spcBef>
                <a:spcPts val="0"/>
              </a:spcBef>
            </a:pPr>
            <a:endParaRPr lang="it-IT" sz="8000" dirty="0">
              <a:solidFill>
                <a:srgbClr val="000000"/>
              </a:solidFill>
              <a:latin typeface="Arial Narrow" panose="020B0606020202030204" pitchFamily="34" charset="0"/>
            </a:endParaRPr>
          </a:p>
          <a:p>
            <a:pPr algn="just">
              <a:lnSpc>
                <a:spcPct val="120000"/>
              </a:lnSpc>
              <a:spcBef>
                <a:spcPts val="0"/>
              </a:spcBef>
            </a:pPr>
            <a:endParaRPr lang="it-IT" sz="8000" dirty="0">
              <a:solidFill>
                <a:srgbClr val="000000"/>
              </a:solidFill>
              <a:latin typeface="Arial Narrow" panose="020B0606020202030204" pitchFamily="34" charset="0"/>
            </a:endParaRPr>
          </a:p>
          <a:p>
            <a:pPr algn="just">
              <a:lnSpc>
                <a:spcPct val="120000"/>
              </a:lnSpc>
              <a:spcBef>
                <a:spcPts val="0"/>
              </a:spcBef>
            </a:pPr>
            <a:endParaRPr lang="it-IT" sz="8000" dirty="0">
              <a:solidFill>
                <a:srgbClr val="000000"/>
              </a:solidFill>
              <a:latin typeface="Arial Narrow" panose="020B0606020202030204" pitchFamily="34" charset="0"/>
            </a:endParaRPr>
          </a:p>
          <a:p>
            <a:pPr algn="just">
              <a:lnSpc>
                <a:spcPct val="120000"/>
              </a:lnSpc>
              <a:spcBef>
                <a:spcPts val="0"/>
              </a:spcBef>
            </a:pPr>
            <a:endParaRPr lang="it-IT" sz="8000" dirty="0">
              <a:solidFill>
                <a:srgbClr val="000000"/>
              </a:solidFill>
              <a:latin typeface="Arial Narrow" panose="020B0606020202030204" pitchFamily="34" charset="0"/>
            </a:endParaRPr>
          </a:p>
          <a:p>
            <a:pPr algn="just">
              <a:lnSpc>
                <a:spcPct val="120000"/>
              </a:lnSpc>
              <a:spcBef>
                <a:spcPts val="0"/>
              </a:spcBef>
            </a:pPr>
            <a:endParaRPr lang="it-IT" sz="8000" dirty="0">
              <a:solidFill>
                <a:srgbClr val="000000"/>
              </a:solidFill>
              <a:latin typeface="Arial Narrow" panose="020B0606020202030204" pitchFamily="34" charset="0"/>
            </a:endParaRPr>
          </a:p>
          <a:p>
            <a:pPr>
              <a:lnSpc>
                <a:spcPct val="100000"/>
              </a:lnSpc>
              <a:spcBef>
                <a:spcPts val="0"/>
              </a:spcBef>
            </a:pPr>
            <a:r>
              <a:rPr lang="it-IT" b="0" i="0" u="none" strike="noStrike" baseline="0" dirty="0">
                <a:solidFill>
                  <a:srgbClr val="000000"/>
                </a:solidFill>
                <a:latin typeface="Arial Narrow" panose="020B0606020202030204" pitchFamily="34" charset="0"/>
              </a:rPr>
              <a:t> </a:t>
            </a:r>
          </a:p>
        </p:txBody>
      </p:sp>
      <p:pic>
        <p:nvPicPr>
          <p:cNvPr id="6" name="Immagine 5" descr="Immagine che contiene testo, Carattere, logo, Elementi grafici&#10;&#10;Descrizione generata automaticamente">
            <a:extLst>
              <a:ext uri="{FF2B5EF4-FFF2-40B4-BE49-F238E27FC236}">
                <a16:creationId xmlns:a16="http://schemas.microsoft.com/office/drawing/2014/main" id="{1C809865-C998-78D2-D884-EB95726ED8E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79629" y="251076"/>
            <a:ext cx="2912882" cy="1162944"/>
          </a:xfrm>
          <a:prstGeom prst="rect">
            <a:avLst/>
          </a:prstGeom>
        </p:spPr>
      </p:pic>
      <p:pic>
        <p:nvPicPr>
          <p:cNvPr id="7" name="Immagine 6" descr="Immagine che contiene Elementi grafici, simbolo, cerchio, Carattere&#10;&#10;Descrizione generata automaticamente">
            <a:extLst>
              <a:ext uri="{FF2B5EF4-FFF2-40B4-BE49-F238E27FC236}">
                <a16:creationId xmlns:a16="http://schemas.microsoft.com/office/drawing/2014/main" id="{61F2936B-5A90-130D-32FA-97ECE9CC755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57122" y="279358"/>
            <a:ext cx="1320743" cy="1238358"/>
          </a:xfrm>
          <a:prstGeom prst="rect">
            <a:avLst/>
          </a:prstGeom>
        </p:spPr>
      </p:pic>
    </p:spTree>
    <p:extLst>
      <p:ext uri="{BB962C8B-B14F-4D97-AF65-F5344CB8AC3E}">
        <p14:creationId xmlns:p14="http://schemas.microsoft.com/office/powerpoint/2010/main" val="11676352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0EDD7DB5-06B0-A628-9B8C-888E6BCC0126}"/>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4" name="Rectangle 3">
            <a:extLst>
              <a:ext uri="{FF2B5EF4-FFF2-40B4-BE49-F238E27FC236}">
                <a16:creationId xmlns:a16="http://schemas.microsoft.com/office/drawing/2014/main" id="{5D9AE48F-27A2-C39A-15DE-83D1315CEC9D}"/>
              </a:ext>
            </a:extLst>
          </p:cNvPr>
          <p:cNvSpPr>
            <a:spLocks noGrp="1" noChangeArrowheads="1"/>
          </p:cNvSpPr>
          <p:nvPr>
            <p:ph type="subTitle" idx="1"/>
          </p:nvPr>
        </p:nvSpPr>
        <p:spPr>
          <a:xfrm>
            <a:off x="444631" y="1569564"/>
            <a:ext cx="11302738" cy="4601632"/>
          </a:xfrm>
        </p:spPr>
        <p:txBody>
          <a:bodyPr>
            <a:normAutofit fontScale="25000" lnSpcReduction="20000"/>
          </a:bodyPr>
          <a:lstStyle/>
          <a:p>
            <a:pPr>
              <a:lnSpc>
                <a:spcPct val="120000"/>
              </a:lnSpc>
              <a:spcAft>
                <a:spcPts val="1000"/>
              </a:spcAft>
            </a:pPr>
            <a:r>
              <a:rPr lang="it-IT" sz="9600" b="1" kern="0" dirty="0">
                <a:effectLst/>
                <a:latin typeface="Arial Narrow" panose="020B0606020202030204" pitchFamily="34" charset="0"/>
                <a:ea typeface="Calibri" panose="020F0502020204030204" pitchFamily="34" charset="0"/>
                <a:cs typeface="CIDFont+F1"/>
              </a:rPr>
              <a:t>La Direttiva e le regole </a:t>
            </a:r>
            <a:r>
              <a:rPr lang="it-IT" sz="9600" b="1" kern="0" dirty="0" err="1">
                <a:effectLst/>
                <a:latin typeface="Arial Narrow" panose="020B0606020202030204" pitchFamily="34" charset="0"/>
                <a:ea typeface="Calibri" panose="020F0502020204030204" pitchFamily="34" charset="0"/>
                <a:cs typeface="CIDFont+F1"/>
              </a:rPr>
              <a:t>GloBE</a:t>
            </a:r>
            <a:r>
              <a:rPr lang="it-IT" sz="9600" b="1" kern="0" dirty="0">
                <a:effectLst/>
                <a:latin typeface="Arial Narrow" panose="020B0606020202030204" pitchFamily="34" charset="0"/>
                <a:ea typeface="Calibri" panose="020F0502020204030204" pitchFamily="34" charset="0"/>
                <a:cs typeface="CIDFont+F1"/>
              </a:rPr>
              <a:t>: calcolo ETR e top up tax</a:t>
            </a:r>
            <a:endParaRPr lang="it-IT" sz="9600" kern="100" dirty="0">
              <a:latin typeface="Arial Narrow" panose="020B0606020202030204" pitchFamily="34" charset="0"/>
              <a:ea typeface="Calibri" panose="020F0502020204030204" pitchFamily="34" charset="0"/>
              <a:cs typeface="Times New Roman" panose="02020603050405020304" pitchFamily="18" charset="0"/>
            </a:endParaRPr>
          </a:p>
          <a:p>
            <a:pPr algn="just">
              <a:lnSpc>
                <a:spcPct val="120000"/>
              </a:lnSpc>
              <a:spcBef>
                <a:spcPts val="0"/>
              </a:spcBef>
            </a:pPr>
            <a:r>
              <a:rPr lang="it-IT" sz="9600" b="1" kern="0" dirty="0">
                <a:effectLst/>
                <a:latin typeface="Arial Narrow" panose="020B0606020202030204" pitchFamily="34" charset="0"/>
                <a:ea typeface="Calibri" panose="020F0502020204030204" pitchFamily="34" charset="0"/>
                <a:cs typeface="CIDFont+F1"/>
              </a:rPr>
              <a:t>Reddito </a:t>
            </a:r>
            <a:r>
              <a:rPr lang="it-IT" sz="9600" b="1" kern="0" dirty="0" err="1">
                <a:effectLst/>
                <a:latin typeface="Arial Narrow" panose="020B0606020202030204" pitchFamily="34" charset="0"/>
                <a:ea typeface="Calibri" panose="020F0502020204030204" pitchFamily="34" charset="0"/>
                <a:cs typeface="CIDFont+F1"/>
              </a:rPr>
              <a:t>GloBE</a:t>
            </a:r>
            <a:endParaRPr lang="it-IT" sz="9600" kern="100" dirty="0">
              <a:effectLst/>
              <a:latin typeface="Arial Narrow" panose="020B0606020202030204" pitchFamily="34" charset="0"/>
              <a:ea typeface="Calibri" panose="020F0502020204030204" pitchFamily="34" charset="0"/>
              <a:cs typeface="Times New Roman" panose="02020603050405020304" pitchFamily="18" charset="0"/>
            </a:endParaRPr>
          </a:p>
          <a:p>
            <a:pPr marL="342900" lvl="0" indent="-342900" algn="just">
              <a:lnSpc>
                <a:spcPct val="120000"/>
              </a:lnSpc>
              <a:spcBef>
                <a:spcPts val="0"/>
              </a:spcBef>
              <a:buFont typeface="Wingdings" panose="05000000000000000000" pitchFamily="2" charset="2"/>
              <a:buChar char=""/>
              <a:tabLst>
                <a:tab pos="270510" algn="l"/>
              </a:tabLst>
            </a:pPr>
            <a:r>
              <a:rPr lang="it-IT" sz="9600" kern="0" dirty="0">
                <a:effectLst/>
                <a:latin typeface="Arial Narrow" panose="020B0606020202030204" pitchFamily="34" charset="0"/>
                <a:ea typeface="Calibri" panose="020F0502020204030204" pitchFamily="34" charset="0"/>
                <a:cs typeface="CIDFont+F1"/>
              </a:rPr>
              <a:t>Il punto di partenza è il FANIL (</a:t>
            </a:r>
            <a:r>
              <a:rPr lang="it-IT" sz="9600" i="1" kern="0" dirty="0">
                <a:effectLst/>
                <a:latin typeface="Arial Narrow" panose="020B0606020202030204" pitchFamily="34" charset="0"/>
                <a:ea typeface="Calibri" panose="020F0502020204030204" pitchFamily="34" charset="0"/>
                <a:cs typeface="CIDFont+F1"/>
              </a:rPr>
              <a:t>Financial Accounting Net Income or Loss</a:t>
            </a:r>
            <a:r>
              <a:rPr lang="it-IT" sz="9600" kern="0" dirty="0">
                <a:effectLst/>
                <a:latin typeface="Arial Narrow" panose="020B0606020202030204" pitchFamily="34" charset="0"/>
                <a:ea typeface="Calibri" panose="020F0502020204030204" pitchFamily="34" charset="0"/>
                <a:cs typeface="CIDFont+F1"/>
              </a:rPr>
              <a:t>) utilizzato per preparare i bilanci consolidati dell’UPE prima dell’eliminazione delle operazioni infragruppo.</a:t>
            </a:r>
            <a:endParaRPr lang="it-IT" sz="9600" kern="100" dirty="0">
              <a:effectLst/>
              <a:latin typeface="Arial Narrow" panose="020B0606020202030204" pitchFamily="34" charset="0"/>
              <a:ea typeface="Calibri" panose="020F0502020204030204" pitchFamily="34" charset="0"/>
              <a:cs typeface="Times New Roman" panose="02020603050405020304" pitchFamily="18" charset="0"/>
            </a:endParaRPr>
          </a:p>
          <a:p>
            <a:pPr marL="342900" lvl="0" indent="-342900" algn="just">
              <a:lnSpc>
                <a:spcPct val="120000"/>
              </a:lnSpc>
              <a:spcBef>
                <a:spcPts val="0"/>
              </a:spcBef>
              <a:buFont typeface="Wingdings" panose="05000000000000000000" pitchFamily="2" charset="2"/>
              <a:buChar char=""/>
              <a:tabLst>
                <a:tab pos="270510" algn="l"/>
              </a:tabLst>
            </a:pPr>
            <a:r>
              <a:rPr lang="it-IT" sz="9600" kern="0" dirty="0">
                <a:effectLst/>
                <a:latin typeface="Arial Narrow" panose="020B0606020202030204" pitchFamily="34" charset="0"/>
                <a:ea typeface="Calibri" panose="020F0502020204030204" pitchFamily="34" charset="0"/>
                <a:cs typeface="CIDFont+F1"/>
              </a:rPr>
              <a:t> Aggiustamenti (obbligatori e facoltativi) al reddito (o perdita) netto così determinato.</a:t>
            </a:r>
            <a:endParaRPr lang="it-IT" sz="9600" kern="100" dirty="0">
              <a:effectLst/>
              <a:latin typeface="Arial Narrow" panose="020B0606020202030204" pitchFamily="34" charset="0"/>
              <a:ea typeface="Calibri" panose="020F0502020204030204" pitchFamily="34" charset="0"/>
              <a:cs typeface="Times New Roman" panose="02020603050405020304" pitchFamily="18" charset="0"/>
            </a:endParaRPr>
          </a:p>
          <a:p>
            <a:pPr marL="342900" lvl="0" indent="-342900" algn="just">
              <a:lnSpc>
                <a:spcPct val="120000"/>
              </a:lnSpc>
              <a:spcBef>
                <a:spcPts val="0"/>
              </a:spcBef>
              <a:buFont typeface="Wingdings" panose="05000000000000000000" pitchFamily="2" charset="2"/>
              <a:buChar char=""/>
              <a:tabLst>
                <a:tab pos="270510" algn="l"/>
              </a:tabLst>
            </a:pPr>
            <a:r>
              <a:rPr lang="it-IT" sz="9600" kern="0" dirty="0">
                <a:effectLst/>
                <a:latin typeface="Arial Narrow" panose="020B0606020202030204" pitchFamily="34" charset="0"/>
                <a:ea typeface="Calibri" panose="020F0502020204030204" pitchFamily="34" charset="0"/>
                <a:cs typeface="CIDFont+F1"/>
              </a:rPr>
              <a:t> Il reddito (o perdita) </a:t>
            </a:r>
            <a:r>
              <a:rPr lang="it-IT" sz="9600" kern="0" dirty="0" err="1">
                <a:effectLst/>
                <a:latin typeface="Arial Narrow" panose="020B0606020202030204" pitchFamily="34" charset="0"/>
                <a:ea typeface="Calibri" panose="020F0502020204030204" pitchFamily="34" charset="0"/>
                <a:cs typeface="CIDFont+F1"/>
              </a:rPr>
              <a:t>GloBE</a:t>
            </a:r>
            <a:r>
              <a:rPr lang="it-IT" sz="9600" kern="0" dirty="0">
                <a:effectLst/>
                <a:latin typeface="Arial Narrow" panose="020B0606020202030204" pitchFamily="34" charset="0"/>
                <a:ea typeface="Calibri" panose="020F0502020204030204" pitchFamily="34" charset="0"/>
                <a:cs typeface="CIDFont+F1"/>
              </a:rPr>
              <a:t> è allocato tra stabile organizzazione e casa madre.</a:t>
            </a:r>
            <a:endParaRPr lang="it-IT" sz="9600" b="1" kern="0" dirty="0">
              <a:latin typeface="Arial Narrow" panose="020B0606020202030204" pitchFamily="34" charset="0"/>
              <a:ea typeface="Calibri" panose="020F0502020204030204" pitchFamily="34" charset="0"/>
              <a:cs typeface="CIDFont+F1"/>
            </a:endParaRPr>
          </a:p>
          <a:p>
            <a:pPr algn="just">
              <a:lnSpc>
                <a:spcPct val="120000"/>
              </a:lnSpc>
              <a:spcBef>
                <a:spcPts val="0"/>
              </a:spcBef>
            </a:pPr>
            <a:r>
              <a:rPr lang="it-IT" sz="9600" b="1" kern="0" dirty="0" err="1">
                <a:effectLst/>
                <a:latin typeface="Arial Narrow" panose="020B0606020202030204" pitchFamily="34" charset="0"/>
                <a:ea typeface="Calibri" panose="020F0502020204030204" pitchFamily="34" charset="0"/>
                <a:cs typeface="CIDFont+F1"/>
              </a:rPr>
              <a:t>Covered</a:t>
            </a:r>
            <a:r>
              <a:rPr lang="it-IT" sz="9600" b="1" kern="0" dirty="0">
                <a:effectLst/>
                <a:latin typeface="Arial Narrow" panose="020B0606020202030204" pitchFamily="34" charset="0"/>
                <a:ea typeface="Calibri" panose="020F0502020204030204" pitchFamily="34" charset="0"/>
                <a:cs typeface="CIDFont+F1"/>
              </a:rPr>
              <a:t> taxes</a:t>
            </a:r>
            <a:endParaRPr lang="it-IT" sz="9600" kern="100" dirty="0">
              <a:effectLst/>
              <a:latin typeface="Arial Narrow" panose="020B0606020202030204" pitchFamily="34" charset="0"/>
              <a:ea typeface="Calibri" panose="020F0502020204030204" pitchFamily="34" charset="0"/>
              <a:cs typeface="Times New Roman" panose="02020603050405020304" pitchFamily="18" charset="0"/>
            </a:endParaRPr>
          </a:p>
          <a:p>
            <a:pPr marL="342900" lvl="0" indent="-342900" algn="just">
              <a:lnSpc>
                <a:spcPct val="120000"/>
              </a:lnSpc>
              <a:spcBef>
                <a:spcPts val="0"/>
              </a:spcBef>
              <a:buFont typeface="Wingdings" panose="05000000000000000000" pitchFamily="2" charset="2"/>
              <a:buChar char=""/>
              <a:tabLst>
                <a:tab pos="270510" algn="l"/>
              </a:tabLst>
            </a:pPr>
            <a:r>
              <a:rPr lang="it-IT" sz="9600" kern="0" dirty="0">
                <a:effectLst/>
                <a:latin typeface="Arial Narrow" panose="020B0606020202030204" pitchFamily="34" charset="0"/>
                <a:ea typeface="Calibri" panose="020F0502020204030204" pitchFamily="34" charset="0"/>
                <a:cs typeface="CIDFont+F1"/>
              </a:rPr>
              <a:t>Imposte correnti, differite e anticipate calcolate per il FANIL, con alcuni aggiustamenti (es. aggiunta crediti qualificati).</a:t>
            </a:r>
            <a:endParaRPr lang="it-IT" sz="9600" kern="100" dirty="0">
              <a:effectLst/>
              <a:latin typeface="Arial Narrow" panose="020B0606020202030204" pitchFamily="34" charset="0"/>
              <a:ea typeface="Calibri" panose="020F0502020204030204" pitchFamily="34" charset="0"/>
              <a:cs typeface="Times New Roman" panose="02020603050405020304" pitchFamily="18" charset="0"/>
            </a:endParaRPr>
          </a:p>
          <a:p>
            <a:pPr marL="342900" lvl="0" indent="-342900" algn="just">
              <a:lnSpc>
                <a:spcPct val="120000"/>
              </a:lnSpc>
              <a:spcBef>
                <a:spcPts val="0"/>
              </a:spcBef>
              <a:buFont typeface="Wingdings" panose="05000000000000000000" pitchFamily="2" charset="2"/>
              <a:buChar char=""/>
              <a:tabLst>
                <a:tab pos="270510" algn="l"/>
              </a:tabLst>
            </a:pPr>
            <a:r>
              <a:rPr lang="it-IT" sz="9600" kern="0" dirty="0">
                <a:effectLst/>
                <a:latin typeface="Arial Narrow" panose="020B0606020202030204" pitchFamily="34" charset="0"/>
                <a:ea typeface="Calibri" panose="020F0502020204030204" pitchFamily="34" charset="0"/>
                <a:cs typeface="CIDFont+F1"/>
              </a:rPr>
              <a:t>Fiscalità differita, con alcuni adattamenti. </a:t>
            </a:r>
            <a:endParaRPr lang="it-IT" sz="9600" kern="100" dirty="0">
              <a:effectLst/>
              <a:latin typeface="Arial Narrow" panose="020B0606020202030204" pitchFamily="34" charset="0"/>
              <a:ea typeface="Calibri" panose="020F0502020204030204" pitchFamily="34" charset="0"/>
              <a:cs typeface="Times New Roman" panose="02020603050405020304" pitchFamily="18" charset="0"/>
            </a:endParaRPr>
          </a:p>
          <a:p>
            <a:pPr marL="342900" lvl="0" indent="-342900" algn="just">
              <a:lnSpc>
                <a:spcPct val="120000"/>
              </a:lnSpc>
              <a:spcBef>
                <a:spcPts val="0"/>
              </a:spcBef>
              <a:buFont typeface="Wingdings" panose="05000000000000000000" pitchFamily="2" charset="2"/>
              <a:buChar char=""/>
              <a:tabLst>
                <a:tab pos="270510" algn="l"/>
              </a:tabLst>
            </a:pPr>
            <a:r>
              <a:rPr lang="it-IT" sz="9600" kern="0" dirty="0">
                <a:effectLst/>
                <a:latin typeface="Arial Narrow" panose="020B0606020202030204" pitchFamily="34" charset="0"/>
                <a:ea typeface="Calibri" panose="020F0502020204030204" pitchFamily="34" charset="0"/>
                <a:cs typeface="CIDFont+F1"/>
              </a:rPr>
              <a:t>Allocazione delle eventuali imposte CFC o di stabili organizzazioni, entità fiscalmente trasparenti, entità ibride.</a:t>
            </a:r>
            <a:endParaRPr lang="it-IT" sz="9600" kern="100" dirty="0">
              <a:effectLst/>
              <a:latin typeface="Arial Narrow" panose="020B0606020202030204" pitchFamily="34" charset="0"/>
              <a:ea typeface="Calibri" panose="020F0502020204030204" pitchFamily="34" charset="0"/>
              <a:cs typeface="Times New Roman" panose="02020603050405020304" pitchFamily="18" charset="0"/>
            </a:endParaRPr>
          </a:p>
          <a:p>
            <a:pPr algn="just">
              <a:lnSpc>
                <a:spcPct val="120000"/>
              </a:lnSpc>
              <a:spcBef>
                <a:spcPts val="0"/>
              </a:spcBef>
            </a:pPr>
            <a:endParaRPr lang="it-IT" sz="9600" kern="100" dirty="0">
              <a:effectLst/>
              <a:latin typeface="Arial Narrow" panose="020B0606020202030204" pitchFamily="34" charset="0"/>
              <a:ea typeface="Calibri" panose="020F0502020204030204" pitchFamily="34" charset="0"/>
              <a:cs typeface="Times New Roman" panose="02020603050405020304" pitchFamily="18" charset="0"/>
            </a:endParaRPr>
          </a:p>
          <a:p>
            <a:pPr>
              <a:lnSpc>
                <a:spcPct val="120000"/>
              </a:lnSpc>
              <a:spcBef>
                <a:spcPts val="0"/>
              </a:spcBef>
            </a:pPr>
            <a:endParaRPr lang="it-IT" sz="9600" dirty="0">
              <a:latin typeface="Arial Narrow" panose="020B0606020202030204" pitchFamily="34" charset="0"/>
            </a:endParaRPr>
          </a:p>
          <a:p>
            <a:pPr algn="just">
              <a:lnSpc>
                <a:spcPct val="120000"/>
              </a:lnSpc>
              <a:spcBef>
                <a:spcPts val="0"/>
              </a:spcBef>
            </a:pPr>
            <a:endParaRPr lang="it-IT" sz="9600" b="0" i="0" u="none" strike="noStrike" baseline="0" dirty="0">
              <a:latin typeface="Arial Narrow" panose="020B0606020202030204" pitchFamily="34" charset="0"/>
            </a:endParaRPr>
          </a:p>
          <a:p>
            <a:pPr algn="just">
              <a:lnSpc>
                <a:spcPct val="120000"/>
              </a:lnSpc>
              <a:spcBef>
                <a:spcPts val="0"/>
              </a:spcBef>
            </a:pPr>
            <a:endParaRPr lang="it-IT" sz="8000" dirty="0">
              <a:latin typeface="Arial Narrow" panose="020B0606020202030204" pitchFamily="34" charset="0"/>
            </a:endParaRPr>
          </a:p>
          <a:p>
            <a:pPr algn="just">
              <a:lnSpc>
                <a:spcPct val="120000"/>
              </a:lnSpc>
              <a:spcBef>
                <a:spcPts val="0"/>
              </a:spcBef>
            </a:pPr>
            <a:endParaRPr lang="it-IT" sz="8000" b="0" i="0" u="none" strike="noStrike" baseline="0" dirty="0">
              <a:latin typeface="Arial Narrow" panose="020B0606020202030204" pitchFamily="34" charset="0"/>
            </a:endParaRPr>
          </a:p>
          <a:p>
            <a:pPr algn="just">
              <a:lnSpc>
                <a:spcPct val="120000"/>
              </a:lnSpc>
              <a:spcBef>
                <a:spcPts val="0"/>
              </a:spcBef>
            </a:pPr>
            <a:endParaRPr lang="it-IT" sz="8000" dirty="0">
              <a:solidFill>
                <a:srgbClr val="000000"/>
              </a:solidFill>
              <a:latin typeface="Arial Narrow" panose="020B0606020202030204" pitchFamily="34" charset="0"/>
            </a:endParaRPr>
          </a:p>
          <a:p>
            <a:pPr algn="just">
              <a:lnSpc>
                <a:spcPct val="120000"/>
              </a:lnSpc>
              <a:spcBef>
                <a:spcPts val="0"/>
              </a:spcBef>
            </a:pPr>
            <a:endParaRPr lang="it-IT" sz="8000" b="0" i="0" u="none" strike="noStrike" baseline="0" dirty="0">
              <a:solidFill>
                <a:srgbClr val="000000"/>
              </a:solidFill>
              <a:latin typeface="Arial Narrow" panose="020B0606020202030204" pitchFamily="34" charset="0"/>
            </a:endParaRPr>
          </a:p>
          <a:p>
            <a:pPr algn="just">
              <a:lnSpc>
                <a:spcPct val="120000"/>
              </a:lnSpc>
              <a:spcBef>
                <a:spcPts val="0"/>
              </a:spcBef>
            </a:pPr>
            <a:endParaRPr lang="it-IT" sz="8000" dirty="0">
              <a:solidFill>
                <a:srgbClr val="000000"/>
              </a:solidFill>
              <a:latin typeface="Arial Narrow" panose="020B0606020202030204" pitchFamily="34" charset="0"/>
            </a:endParaRPr>
          </a:p>
          <a:p>
            <a:pPr algn="just">
              <a:lnSpc>
                <a:spcPct val="120000"/>
              </a:lnSpc>
              <a:spcBef>
                <a:spcPts val="0"/>
              </a:spcBef>
            </a:pPr>
            <a:endParaRPr lang="it-IT" sz="8000" dirty="0">
              <a:solidFill>
                <a:srgbClr val="000000"/>
              </a:solidFill>
              <a:latin typeface="Arial Narrow" panose="020B0606020202030204" pitchFamily="34" charset="0"/>
            </a:endParaRPr>
          </a:p>
          <a:p>
            <a:pPr algn="just">
              <a:lnSpc>
                <a:spcPct val="120000"/>
              </a:lnSpc>
              <a:spcBef>
                <a:spcPts val="0"/>
              </a:spcBef>
            </a:pPr>
            <a:endParaRPr lang="it-IT" sz="8000" dirty="0">
              <a:solidFill>
                <a:srgbClr val="000000"/>
              </a:solidFill>
              <a:latin typeface="Arial Narrow" panose="020B0606020202030204" pitchFamily="34" charset="0"/>
            </a:endParaRPr>
          </a:p>
          <a:p>
            <a:pPr algn="just">
              <a:lnSpc>
                <a:spcPct val="120000"/>
              </a:lnSpc>
              <a:spcBef>
                <a:spcPts val="0"/>
              </a:spcBef>
            </a:pPr>
            <a:endParaRPr lang="it-IT" sz="8000" dirty="0">
              <a:solidFill>
                <a:srgbClr val="000000"/>
              </a:solidFill>
              <a:latin typeface="Arial Narrow" panose="020B0606020202030204" pitchFamily="34" charset="0"/>
            </a:endParaRPr>
          </a:p>
          <a:p>
            <a:pPr algn="just">
              <a:lnSpc>
                <a:spcPct val="120000"/>
              </a:lnSpc>
              <a:spcBef>
                <a:spcPts val="0"/>
              </a:spcBef>
            </a:pPr>
            <a:endParaRPr lang="it-IT" sz="8000" dirty="0">
              <a:solidFill>
                <a:srgbClr val="000000"/>
              </a:solidFill>
              <a:latin typeface="Arial Narrow" panose="020B0606020202030204" pitchFamily="34" charset="0"/>
            </a:endParaRPr>
          </a:p>
          <a:p>
            <a:pPr>
              <a:lnSpc>
                <a:spcPct val="100000"/>
              </a:lnSpc>
              <a:spcBef>
                <a:spcPts val="0"/>
              </a:spcBef>
            </a:pPr>
            <a:r>
              <a:rPr lang="it-IT" b="0" i="0" u="none" strike="noStrike" baseline="0" dirty="0">
                <a:solidFill>
                  <a:srgbClr val="000000"/>
                </a:solidFill>
                <a:latin typeface="Arial Narrow" panose="020B0606020202030204" pitchFamily="34" charset="0"/>
              </a:rPr>
              <a:t> </a:t>
            </a:r>
          </a:p>
        </p:txBody>
      </p:sp>
      <p:pic>
        <p:nvPicPr>
          <p:cNvPr id="6" name="Immagine 5" descr="Immagine che contiene testo, Carattere, logo, Elementi grafici&#10;&#10;Descrizione generata automaticamente">
            <a:extLst>
              <a:ext uri="{FF2B5EF4-FFF2-40B4-BE49-F238E27FC236}">
                <a16:creationId xmlns:a16="http://schemas.microsoft.com/office/drawing/2014/main" id="{1C809865-C998-78D2-D884-EB95726ED8E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79629" y="251076"/>
            <a:ext cx="2912882" cy="1162944"/>
          </a:xfrm>
          <a:prstGeom prst="rect">
            <a:avLst/>
          </a:prstGeom>
        </p:spPr>
      </p:pic>
      <p:pic>
        <p:nvPicPr>
          <p:cNvPr id="7" name="Immagine 6" descr="Immagine che contiene Elementi grafici, simbolo, cerchio, Carattere&#10;&#10;Descrizione generata automaticamente">
            <a:extLst>
              <a:ext uri="{FF2B5EF4-FFF2-40B4-BE49-F238E27FC236}">
                <a16:creationId xmlns:a16="http://schemas.microsoft.com/office/drawing/2014/main" id="{61F2936B-5A90-130D-32FA-97ECE9CC755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57122" y="279358"/>
            <a:ext cx="1320743" cy="1238358"/>
          </a:xfrm>
          <a:prstGeom prst="rect">
            <a:avLst/>
          </a:prstGeom>
        </p:spPr>
      </p:pic>
    </p:spTree>
    <p:extLst>
      <p:ext uri="{BB962C8B-B14F-4D97-AF65-F5344CB8AC3E}">
        <p14:creationId xmlns:p14="http://schemas.microsoft.com/office/powerpoint/2010/main" val="28298242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0EDD7DB5-06B0-A628-9B8C-888E6BCC0126}"/>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4" name="Rectangle 3">
            <a:extLst>
              <a:ext uri="{FF2B5EF4-FFF2-40B4-BE49-F238E27FC236}">
                <a16:creationId xmlns:a16="http://schemas.microsoft.com/office/drawing/2014/main" id="{5D9AE48F-27A2-C39A-15DE-83D1315CEC9D}"/>
              </a:ext>
            </a:extLst>
          </p:cNvPr>
          <p:cNvSpPr>
            <a:spLocks noGrp="1" noChangeArrowheads="1"/>
          </p:cNvSpPr>
          <p:nvPr>
            <p:ph type="subTitle" idx="1"/>
          </p:nvPr>
        </p:nvSpPr>
        <p:spPr>
          <a:xfrm>
            <a:off x="320511" y="1517716"/>
            <a:ext cx="11302738" cy="4705328"/>
          </a:xfrm>
        </p:spPr>
        <p:txBody>
          <a:bodyPr>
            <a:normAutofit fontScale="25000" lnSpcReduction="20000"/>
          </a:bodyPr>
          <a:lstStyle/>
          <a:p>
            <a:pPr>
              <a:lnSpc>
                <a:spcPct val="120000"/>
              </a:lnSpc>
              <a:spcBef>
                <a:spcPts val="0"/>
              </a:spcBef>
            </a:pPr>
            <a:r>
              <a:rPr lang="it-IT" sz="9600" b="1" kern="0" dirty="0">
                <a:effectLst/>
                <a:latin typeface="Arial Narrow" panose="020B0606020202030204" pitchFamily="34" charset="0"/>
                <a:ea typeface="Calibri" panose="020F0502020204030204" pitchFamily="34" charset="0"/>
                <a:cs typeface="CIDFont+F1"/>
              </a:rPr>
              <a:t>La Direttiva e le regole </a:t>
            </a:r>
            <a:r>
              <a:rPr lang="it-IT" sz="9600" b="1" kern="0" dirty="0" err="1">
                <a:effectLst/>
                <a:latin typeface="Arial Narrow" panose="020B0606020202030204" pitchFamily="34" charset="0"/>
                <a:ea typeface="Calibri" panose="020F0502020204030204" pitchFamily="34" charset="0"/>
                <a:cs typeface="CIDFont+F1"/>
              </a:rPr>
              <a:t>GloBE</a:t>
            </a:r>
            <a:r>
              <a:rPr lang="it-IT" sz="9600" b="1" kern="0" dirty="0">
                <a:effectLst/>
                <a:latin typeface="Arial Narrow" panose="020B0606020202030204" pitchFamily="34" charset="0"/>
                <a:ea typeface="Calibri" panose="020F0502020204030204" pitchFamily="34" charset="0"/>
                <a:cs typeface="CIDFont+F1"/>
              </a:rPr>
              <a:t>: calcolo ETR e top up tax (TUT)</a:t>
            </a:r>
            <a:endParaRPr lang="it-IT" sz="9600" b="1" kern="100" dirty="0">
              <a:effectLst/>
              <a:latin typeface="Arial Narrow" panose="020B0606020202030204" pitchFamily="34" charset="0"/>
              <a:ea typeface="Calibri" panose="020F0502020204030204" pitchFamily="34" charset="0"/>
              <a:cs typeface="Times New Roman" panose="02020603050405020304" pitchFamily="18" charset="0"/>
            </a:endParaRPr>
          </a:p>
          <a:p>
            <a:pPr algn="just">
              <a:lnSpc>
                <a:spcPct val="120000"/>
              </a:lnSpc>
              <a:spcBef>
                <a:spcPts val="0"/>
              </a:spcBef>
            </a:pPr>
            <a:endParaRPr lang="en-US" sz="8800" b="1" kern="0" dirty="0">
              <a:latin typeface="Arial Narrow" panose="020B0606020202030204" pitchFamily="34" charset="0"/>
              <a:ea typeface="Calibri" panose="020F0502020204030204" pitchFamily="34" charset="0"/>
              <a:cs typeface="Times New Roman" panose="02020603050405020304" pitchFamily="18" charset="0"/>
            </a:endParaRPr>
          </a:p>
          <a:p>
            <a:pPr algn="just">
              <a:lnSpc>
                <a:spcPct val="120000"/>
              </a:lnSpc>
              <a:spcBef>
                <a:spcPts val="0"/>
              </a:spcBef>
            </a:pPr>
            <a:r>
              <a:rPr lang="it-IT" sz="8800" dirty="0">
                <a:latin typeface="Arial Narrow" panose="020B0606020202030204" pitchFamily="34" charset="0"/>
              </a:rPr>
              <a:t>Una volta determinata per differenza tra ETR e </a:t>
            </a:r>
            <a:r>
              <a:rPr lang="it-IT" sz="8800" i="1" dirty="0">
                <a:latin typeface="Arial Narrow" panose="020B0606020202030204" pitchFamily="34" charset="0"/>
              </a:rPr>
              <a:t>minimum rate</a:t>
            </a:r>
            <a:r>
              <a:rPr lang="it-IT" sz="8800" dirty="0">
                <a:latin typeface="Arial Narrow" panose="020B0606020202030204" pitchFamily="34" charset="0"/>
              </a:rPr>
              <a:t>, </a:t>
            </a:r>
            <a:r>
              <a:rPr lang="it-IT" sz="8800" b="1" dirty="0">
                <a:latin typeface="Arial Narrow" panose="020B0606020202030204" pitchFamily="34" charset="0"/>
              </a:rPr>
              <a:t>la TUT si applica esclusivamente sui c.d. </a:t>
            </a:r>
            <a:r>
              <a:rPr lang="it-IT" sz="8800" b="1" i="1" dirty="0" err="1">
                <a:latin typeface="Arial Narrow" panose="020B0606020202030204" pitchFamily="34" charset="0"/>
              </a:rPr>
              <a:t>excess</a:t>
            </a:r>
            <a:r>
              <a:rPr lang="it-IT" sz="8800" b="1" i="1" dirty="0">
                <a:latin typeface="Arial Narrow" panose="020B0606020202030204" pitchFamily="34" charset="0"/>
              </a:rPr>
              <a:t> profits</a:t>
            </a:r>
            <a:r>
              <a:rPr lang="it-IT" sz="8800" dirty="0">
                <a:latin typeface="Arial Narrow" panose="020B0606020202030204" pitchFamily="34" charset="0"/>
              </a:rPr>
              <a:t>, ossia sul reddito globale – calcolato secondo le </a:t>
            </a:r>
            <a:r>
              <a:rPr lang="it-IT" sz="8800" i="1" dirty="0" err="1">
                <a:latin typeface="Arial Narrow" panose="020B0606020202030204" pitchFamily="34" charset="0"/>
              </a:rPr>
              <a:t>GloBe</a:t>
            </a:r>
            <a:r>
              <a:rPr lang="it-IT" sz="8800" i="1" dirty="0">
                <a:latin typeface="Arial Narrow" panose="020B0606020202030204" pitchFamily="34" charset="0"/>
              </a:rPr>
              <a:t> rules</a:t>
            </a:r>
            <a:r>
              <a:rPr lang="it-IT" sz="8800" dirty="0">
                <a:latin typeface="Arial Narrow" panose="020B0606020202030204" pitchFamily="34" charset="0"/>
              </a:rPr>
              <a:t> – ridotto del reddito “ordinario”, coperto dalla c.d. “</a:t>
            </a:r>
            <a:r>
              <a:rPr lang="it-IT" sz="8800" i="1" dirty="0" err="1">
                <a:latin typeface="Arial Narrow" panose="020B0606020202030204" pitchFamily="34" charset="0"/>
              </a:rPr>
              <a:t>substance-based</a:t>
            </a:r>
            <a:r>
              <a:rPr lang="it-IT" sz="8800" i="1" dirty="0">
                <a:latin typeface="Arial Narrow" panose="020B0606020202030204" pitchFamily="34" charset="0"/>
              </a:rPr>
              <a:t> income </a:t>
            </a:r>
            <a:r>
              <a:rPr lang="it-IT" sz="8800" i="1" dirty="0" err="1">
                <a:latin typeface="Arial Narrow" panose="020B0606020202030204" pitchFamily="34" charset="0"/>
              </a:rPr>
              <a:t>exclusion</a:t>
            </a:r>
            <a:r>
              <a:rPr lang="it-IT" sz="8800" dirty="0">
                <a:latin typeface="Arial Narrow" panose="020B0606020202030204" pitchFamily="34" charset="0"/>
              </a:rPr>
              <a:t>” (o “</a:t>
            </a:r>
            <a:r>
              <a:rPr lang="it-IT" sz="8800" b="1" dirty="0">
                <a:latin typeface="Arial Narrow" panose="020B0606020202030204" pitchFamily="34" charset="0"/>
              </a:rPr>
              <a:t>SBIE</a:t>
            </a:r>
            <a:r>
              <a:rPr lang="it-IT" sz="8800" dirty="0">
                <a:latin typeface="Arial Narrow" panose="020B0606020202030204" pitchFamily="34" charset="0"/>
              </a:rPr>
              <a:t>”) e determinato in funzione dei costi associati ai dipendenti e del valore delle attività materiali radicate nella giurisdizione. Questa esclusione dall’imponibile della TUT, basata sulla “sostanza” economica, intende rettificare l’applicazione dell’imposta integrativa nei confronti di gruppi impegnati in attività economiche che richiedono la presenza materiale in giurisdizioni a bassa imposizione. In tal modo, si intende</a:t>
            </a:r>
            <a:r>
              <a:rPr lang="it-IT" sz="8800" b="1" dirty="0">
                <a:latin typeface="Arial Narrow" panose="020B0606020202030204" pitchFamily="34" charset="0"/>
              </a:rPr>
              <a:t> favorire l’insediamento effettivo dei gruppi multinazionali all’interno degli Stati delle controllate</a:t>
            </a:r>
            <a:r>
              <a:rPr lang="it-IT" sz="8800" dirty="0">
                <a:latin typeface="Arial Narrow" panose="020B0606020202030204" pitchFamily="34" charset="0"/>
              </a:rPr>
              <a:t> mediante investimenti in forza lavoro e beni materiali, e scoraggiare quindi la costituzione di società meramente formali finalizzate ad accedere al regime fiscale vantaggioso della giurisdizione</a:t>
            </a:r>
            <a:endParaRPr lang="en-US" sz="8800" b="1" kern="0" dirty="0">
              <a:effectLst/>
              <a:latin typeface="Arial Narrow" panose="020B0606020202030204" pitchFamily="34" charset="0"/>
              <a:ea typeface="Calibri" panose="020F0502020204030204" pitchFamily="34" charset="0"/>
              <a:cs typeface="Times New Roman" panose="02020603050405020304" pitchFamily="18" charset="0"/>
            </a:endParaRPr>
          </a:p>
          <a:p>
            <a:pPr>
              <a:lnSpc>
                <a:spcPct val="120000"/>
              </a:lnSpc>
              <a:spcBef>
                <a:spcPts val="0"/>
              </a:spcBef>
            </a:pPr>
            <a:r>
              <a:rPr lang="en-US" sz="8800" kern="0" dirty="0">
                <a:effectLst/>
                <a:latin typeface="Arial Narrow" panose="020B0606020202030204" pitchFamily="34" charset="0"/>
                <a:ea typeface="Calibri" panose="020F0502020204030204" pitchFamily="34" charset="0"/>
                <a:cs typeface="CIDFont+F1"/>
              </a:rPr>
              <a:t>Jurisdictional Excess profit = </a:t>
            </a:r>
            <a:r>
              <a:rPr lang="en-US" sz="8800" b="1" kern="0" dirty="0" err="1">
                <a:effectLst/>
                <a:latin typeface="Arial Narrow" panose="020B0606020202030204" pitchFamily="34" charset="0"/>
                <a:ea typeface="Calibri" panose="020F0502020204030204" pitchFamily="34" charset="0"/>
                <a:cs typeface="CIDFont+F1"/>
              </a:rPr>
              <a:t>GloBE</a:t>
            </a:r>
            <a:r>
              <a:rPr lang="en-US" sz="8800" b="1" kern="0" dirty="0">
                <a:effectLst/>
                <a:latin typeface="Arial Narrow" panose="020B0606020202030204" pitchFamily="34" charset="0"/>
                <a:ea typeface="Calibri" panose="020F0502020204030204" pitchFamily="34" charset="0"/>
                <a:cs typeface="CIDFont+F1"/>
              </a:rPr>
              <a:t> Income – SBIE (Substance Based Income Exclusion)</a:t>
            </a:r>
          </a:p>
          <a:p>
            <a:pPr algn="just">
              <a:lnSpc>
                <a:spcPct val="120000"/>
              </a:lnSpc>
              <a:spcBef>
                <a:spcPts val="0"/>
              </a:spcBef>
            </a:pPr>
            <a:endParaRPr lang="en-US" sz="8000" b="1" kern="0" dirty="0">
              <a:effectLst/>
              <a:latin typeface="Arial Narrow" panose="020B0606020202030204" pitchFamily="34" charset="0"/>
              <a:ea typeface="Calibri" panose="020F0502020204030204" pitchFamily="34" charset="0"/>
              <a:cs typeface="Times New Roman" panose="02020603050405020304" pitchFamily="18" charset="0"/>
            </a:endParaRPr>
          </a:p>
          <a:p>
            <a:pPr algn="just">
              <a:lnSpc>
                <a:spcPct val="120000"/>
              </a:lnSpc>
              <a:spcBef>
                <a:spcPts val="0"/>
              </a:spcBef>
            </a:pPr>
            <a:endParaRPr lang="it-IT" sz="8000" kern="100" dirty="0">
              <a:effectLst/>
              <a:latin typeface="Arial Narrow" panose="020B0606020202030204" pitchFamily="34" charset="0"/>
              <a:ea typeface="Calibri" panose="020F0502020204030204" pitchFamily="34" charset="0"/>
              <a:cs typeface="Times New Roman" panose="02020603050405020304" pitchFamily="18" charset="0"/>
            </a:endParaRPr>
          </a:p>
          <a:p>
            <a:pPr algn="just">
              <a:lnSpc>
                <a:spcPct val="120000"/>
              </a:lnSpc>
              <a:spcBef>
                <a:spcPts val="0"/>
              </a:spcBef>
            </a:pPr>
            <a:endParaRPr lang="it-IT" sz="9600" b="0" i="0" u="none" strike="noStrike" baseline="0" dirty="0">
              <a:solidFill>
                <a:srgbClr val="000000"/>
              </a:solidFill>
              <a:latin typeface="Arial Narrow" panose="020B0606020202030204" pitchFamily="34" charset="0"/>
            </a:endParaRPr>
          </a:p>
          <a:p>
            <a:pPr algn="just">
              <a:lnSpc>
                <a:spcPct val="120000"/>
              </a:lnSpc>
              <a:spcBef>
                <a:spcPts val="0"/>
              </a:spcBef>
            </a:pPr>
            <a:endParaRPr lang="it-IT" sz="8000" dirty="0">
              <a:solidFill>
                <a:srgbClr val="000000"/>
              </a:solidFill>
              <a:latin typeface="Arial Narrow" panose="020B0606020202030204" pitchFamily="34" charset="0"/>
            </a:endParaRPr>
          </a:p>
          <a:p>
            <a:pPr algn="just">
              <a:lnSpc>
                <a:spcPct val="120000"/>
              </a:lnSpc>
              <a:spcBef>
                <a:spcPts val="0"/>
              </a:spcBef>
            </a:pPr>
            <a:endParaRPr lang="it-IT" sz="8000" b="0" i="0" u="none" strike="noStrike" baseline="0" dirty="0">
              <a:solidFill>
                <a:srgbClr val="000000"/>
              </a:solidFill>
              <a:latin typeface="Arial Narrow" panose="020B0606020202030204" pitchFamily="34" charset="0"/>
            </a:endParaRPr>
          </a:p>
          <a:p>
            <a:pPr algn="just">
              <a:lnSpc>
                <a:spcPct val="120000"/>
              </a:lnSpc>
              <a:spcBef>
                <a:spcPts val="0"/>
              </a:spcBef>
            </a:pPr>
            <a:endParaRPr lang="it-IT" sz="8000" dirty="0">
              <a:solidFill>
                <a:srgbClr val="000000"/>
              </a:solidFill>
              <a:latin typeface="Arial Narrow" panose="020B0606020202030204" pitchFamily="34" charset="0"/>
            </a:endParaRPr>
          </a:p>
          <a:p>
            <a:pPr algn="just">
              <a:lnSpc>
                <a:spcPct val="120000"/>
              </a:lnSpc>
              <a:spcBef>
                <a:spcPts val="0"/>
              </a:spcBef>
            </a:pPr>
            <a:endParaRPr lang="it-IT" sz="8000" b="0" i="0" u="none" strike="noStrike" baseline="0" dirty="0">
              <a:solidFill>
                <a:srgbClr val="000000"/>
              </a:solidFill>
              <a:latin typeface="Arial Narrow" panose="020B0606020202030204" pitchFamily="34" charset="0"/>
            </a:endParaRPr>
          </a:p>
          <a:p>
            <a:pPr algn="just">
              <a:lnSpc>
                <a:spcPct val="120000"/>
              </a:lnSpc>
              <a:spcBef>
                <a:spcPts val="0"/>
              </a:spcBef>
            </a:pPr>
            <a:endParaRPr lang="it-IT" sz="8000" dirty="0">
              <a:solidFill>
                <a:srgbClr val="000000"/>
              </a:solidFill>
              <a:latin typeface="Arial Narrow" panose="020B0606020202030204" pitchFamily="34" charset="0"/>
            </a:endParaRPr>
          </a:p>
          <a:p>
            <a:pPr algn="just">
              <a:lnSpc>
                <a:spcPct val="120000"/>
              </a:lnSpc>
              <a:spcBef>
                <a:spcPts val="0"/>
              </a:spcBef>
            </a:pPr>
            <a:endParaRPr lang="it-IT" sz="8000" b="0" i="0" u="none" strike="noStrike" baseline="0" dirty="0">
              <a:solidFill>
                <a:srgbClr val="000000"/>
              </a:solidFill>
              <a:latin typeface="Arial Narrow" panose="020B0606020202030204" pitchFamily="34" charset="0"/>
            </a:endParaRPr>
          </a:p>
          <a:p>
            <a:pPr algn="just">
              <a:lnSpc>
                <a:spcPct val="120000"/>
              </a:lnSpc>
              <a:spcBef>
                <a:spcPts val="0"/>
              </a:spcBef>
            </a:pPr>
            <a:endParaRPr lang="it-IT" sz="8000" dirty="0">
              <a:solidFill>
                <a:srgbClr val="000000"/>
              </a:solidFill>
              <a:latin typeface="Arial Narrow" panose="020B0606020202030204" pitchFamily="34" charset="0"/>
            </a:endParaRPr>
          </a:p>
          <a:p>
            <a:pPr algn="just">
              <a:lnSpc>
                <a:spcPct val="120000"/>
              </a:lnSpc>
              <a:spcBef>
                <a:spcPts val="0"/>
              </a:spcBef>
            </a:pPr>
            <a:endParaRPr lang="it-IT" sz="8000" dirty="0">
              <a:solidFill>
                <a:srgbClr val="000000"/>
              </a:solidFill>
              <a:latin typeface="Arial Narrow" panose="020B0606020202030204" pitchFamily="34" charset="0"/>
            </a:endParaRPr>
          </a:p>
          <a:p>
            <a:pPr algn="just">
              <a:lnSpc>
                <a:spcPct val="120000"/>
              </a:lnSpc>
              <a:spcBef>
                <a:spcPts val="0"/>
              </a:spcBef>
            </a:pPr>
            <a:endParaRPr lang="it-IT" sz="8000" dirty="0">
              <a:solidFill>
                <a:srgbClr val="000000"/>
              </a:solidFill>
              <a:latin typeface="Arial Narrow" panose="020B0606020202030204" pitchFamily="34" charset="0"/>
            </a:endParaRPr>
          </a:p>
          <a:p>
            <a:pPr algn="just">
              <a:lnSpc>
                <a:spcPct val="120000"/>
              </a:lnSpc>
              <a:spcBef>
                <a:spcPts val="0"/>
              </a:spcBef>
            </a:pPr>
            <a:endParaRPr lang="it-IT" sz="8000" dirty="0">
              <a:solidFill>
                <a:srgbClr val="000000"/>
              </a:solidFill>
              <a:latin typeface="Arial Narrow" panose="020B0606020202030204" pitchFamily="34" charset="0"/>
            </a:endParaRPr>
          </a:p>
          <a:p>
            <a:pPr algn="just">
              <a:lnSpc>
                <a:spcPct val="120000"/>
              </a:lnSpc>
              <a:spcBef>
                <a:spcPts val="0"/>
              </a:spcBef>
            </a:pPr>
            <a:endParaRPr lang="it-IT" sz="8000" dirty="0">
              <a:solidFill>
                <a:srgbClr val="000000"/>
              </a:solidFill>
              <a:latin typeface="Arial Narrow" panose="020B0606020202030204" pitchFamily="34" charset="0"/>
            </a:endParaRPr>
          </a:p>
          <a:p>
            <a:pPr>
              <a:lnSpc>
                <a:spcPct val="100000"/>
              </a:lnSpc>
              <a:spcBef>
                <a:spcPts val="0"/>
              </a:spcBef>
            </a:pPr>
            <a:r>
              <a:rPr lang="it-IT" b="0" i="0" u="none" strike="noStrike" baseline="0" dirty="0">
                <a:solidFill>
                  <a:srgbClr val="000000"/>
                </a:solidFill>
                <a:latin typeface="Arial Narrow" panose="020B0606020202030204" pitchFamily="34" charset="0"/>
              </a:rPr>
              <a:t> </a:t>
            </a:r>
          </a:p>
        </p:txBody>
      </p:sp>
      <p:pic>
        <p:nvPicPr>
          <p:cNvPr id="6" name="Immagine 5" descr="Immagine che contiene testo, Carattere, logo, Elementi grafici&#10;&#10;Descrizione generata automaticamente">
            <a:extLst>
              <a:ext uri="{FF2B5EF4-FFF2-40B4-BE49-F238E27FC236}">
                <a16:creationId xmlns:a16="http://schemas.microsoft.com/office/drawing/2014/main" id="{1C809865-C998-78D2-D884-EB95726ED8E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79629" y="251076"/>
            <a:ext cx="2912882" cy="1162944"/>
          </a:xfrm>
          <a:prstGeom prst="rect">
            <a:avLst/>
          </a:prstGeom>
        </p:spPr>
      </p:pic>
      <p:pic>
        <p:nvPicPr>
          <p:cNvPr id="7" name="Immagine 6" descr="Immagine che contiene Elementi grafici, simbolo, cerchio, Carattere&#10;&#10;Descrizione generata automaticamente">
            <a:extLst>
              <a:ext uri="{FF2B5EF4-FFF2-40B4-BE49-F238E27FC236}">
                <a16:creationId xmlns:a16="http://schemas.microsoft.com/office/drawing/2014/main" id="{61F2936B-5A90-130D-32FA-97ECE9CC755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57122" y="279358"/>
            <a:ext cx="1320743" cy="1238358"/>
          </a:xfrm>
          <a:prstGeom prst="rect">
            <a:avLst/>
          </a:prstGeom>
        </p:spPr>
      </p:pic>
    </p:spTree>
    <p:extLst>
      <p:ext uri="{BB962C8B-B14F-4D97-AF65-F5344CB8AC3E}">
        <p14:creationId xmlns:p14="http://schemas.microsoft.com/office/powerpoint/2010/main" val="14435218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0EDD7DB5-06B0-A628-9B8C-888E6BCC0126}"/>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4" name="Rectangle 3">
            <a:extLst>
              <a:ext uri="{FF2B5EF4-FFF2-40B4-BE49-F238E27FC236}">
                <a16:creationId xmlns:a16="http://schemas.microsoft.com/office/drawing/2014/main" id="{5D9AE48F-27A2-C39A-15DE-83D1315CEC9D}"/>
              </a:ext>
            </a:extLst>
          </p:cNvPr>
          <p:cNvSpPr>
            <a:spLocks noGrp="1" noChangeArrowheads="1"/>
          </p:cNvSpPr>
          <p:nvPr>
            <p:ph type="subTitle" idx="1"/>
          </p:nvPr>
        </p:nvSpPr>
        <p:spPr>
          <a:xfrm>
            <a:off x="320511" y="1517716"/>
            <a:ext cx="11302738" cy="4705328"/>
          </a:xfrm>
        </p:spPr>
        <p:txBody>
          <a:bodyPr>
            <a:normAutofit fontScale="25000" lnSpcReduction="20000"/>
          </a:bodyPr>
          <a:lstStyle/>
          <a:p>
            <a:pPr>
              <a:lnSpc>
                <a:spcPct val="120000"/>
              </a:lnSpc>
              <a:spcBef>
                <a:spcPts val="0"/>
              </a:spcBef>
            </a:pPr>
            <a:r>
              <a:rPr lang="it-IT" sz="9600" b="1" kern="0" dirty="0">
                <a:effectLst/>
                <a:latin typeface="Arial Narrow" panose="020B0606020202030204" pitchFamily="34" charset="0"/>
                <a:ea typeface="Calibri" panose="020F0502020204030204" pitchFamily="34" charset="0"/>
                <a:cs typeface="CIDFont+F1"/>
              </a:rPr>
              <a:t>La Direttiva e le regole </a:t>
            </a:r>
            <a:r>
              <a:rPr lang="it-IT" sz="9600" b="1" kern="0" dirty="0" err="1">
                <a:effectLst/>
                <a:latin typeface="Arial Narrow" panose="020B0606020202030204" pitchFamily="34" charset="0"/>
                <a:ea typeface="Calibri" panose="020F0502020204030204" pitchFamily="34" charset="0"/>
                <a:cs typeface="CIDFont+F1"/>
              </a:rPr>
              <a:t>GloBE</a:t>
            </a:r>
            <a:r>
              <a:rPr lang="it-IT" sz="9600" b="1" kern="0" dirty="0">
                <a:effectLst/>
                <a:latin typeface="Arial Narrow" panose="020B0606020202030204" pitchFamily="34" charset="0"/>
                <a:ea typeface="Calibri" panose="020F0502020204030204" pitchFamily="34" charset="0"/>
                <a:cs typeface="CIDFont+F1"/>
              </a:rPr>
              <a:t>: calcolo ETR e top up tax (TUT)</a:t>
            </a:r>
            <a:endParaRPr lang="it-IT" sz="9600" b="1" kern="100" dirty="0">
              <a:effectLst/>
              <a:latin typeface="Arial Narrow" panose="020B0606020202030204" pitchFamily="34" charset="0"/>
              <a:ea typeface="Calibri" panose="020F0502020204030204" pitchFamily="34" charset="0"/>
              <a:cs typeface="Times New Roman" panose="02020603050405020304" pitchFamily="18" charset="0"/>
            </a:endParaRPr>
          </a:p>
          <a:p>
            <a:pPr algn="just">
              <a:lnSpc>
                <a:spcPct val="120000"/>
              </a:lnSpc>
              <a:spcBef>
                <a:spcPts val="0"/>
              </a:spcBef>
            </a:pPr>
            <a:endParaRPr lang="it-IT" sz="9600" kern="0" dirty="0">
              <a:latin typeface="Arial Narrow" panose="020B0606020202030204" pitchFamily="34" charset="0"/>
              <a:ea typeface="Calibri" panose="020F0502020204030204" pitchFamily="34" charset="0"/>
              <a:cs typeface="CIDFont+F1"/>
            </a:endParaRPr>
          </a:p>
          <a:p>
            <a:pPr algn="just">
              <a:lnSpc>
                <a:spcPct val="120000"/>
              </a:lnSpc>
              <a:spcBef>
                <a:spcPts val="0"/>
              </a:spcBef>
            </a:pPr>
            <a:r>
              <a:rPr lang="it-IT" sz="9600" dirty="0">
                <a:latin typeface="Arial Narrow" panose="020B0606020202030204" pitchFamily="34" charset="0"/>
              </a:rPr>
              <a:t>L’onere derivante dalla </a:t>
            </a:r>
            <a:r>
              <a:rPr lang="it-IT" sz="9600" i="1" dirty="0">
                <a:latin typeface="Arial Narrow" panose="020B0606020202030204" pitchFamily="34" charset="0"/>
              </a:rPr>
              <a:t>top-up tax</a:t>
            </a:r>
            <a:r>
              <a:rPr lang="it-IT" sz="9600" dirty="0">
                <a:latin typeface="Arial Narrow" panose="020B0606020202030204" pitchFamily="34" charset="0"/>
              </a:rPr>
              <a:t> viene poi allocato presso ciascuna giurisdizione mediante due regole complementari, che quindi si rendono logicamente applicabili dopo (</a:t>
            </a:r>
            <a:r>
              <a:rPr lang="it-IT" sz="9600" b="1" i="1" dirty="0">
                <a:latin typeface="Arial Narrow" panose="020B0606020202030204" pitchFamily="34" charset="0"/>
              </a:rPr>
              <a:t>i</a:t>
            </a:r>
            <a:r>
              <a:rPr lang="it-IT" sz="9600" dirty="0">
                <a:latin typeface="Arial Narrow" panose="020B0606020202030204" pitchFamily="34" charset="0"/>
              </a:rPr>
              <a:t>) la determinazione dell’ETR (in base alle regole contenute nei capitoli 3 e 4 delle </a:t>
            </a:r>
            <a:r>
              <a:rPr lang="it-IT" sz="9600" i="1" dirty="0">
                <a:latin typeface="Arial Narrow" panose="020B0606020202030204" pitchFamily="34" charset="0"/>
              </a:rPr>
              <a:t>Model Rules</a:t>
            </a:r>
            <a:r>
              <a:rPr lang="it-IT" sz="9600" dirty="0">
                <a:latin typeface="Arial Narrow" panose="020B0606020202030204" pitchFamily="34" charset="0"/>
              </a:rPr>
              <a:t>) e (</a:t>
            </a:r>
            <a:r>
              <a:rPr lang="it-IT" sz="9600" b="1" i="1" dirty="0">
                <a:latin typeface="Arial Narrow" panose="020B0606020202030204" pitchFamily="34" charset="0"/>
              </a:rPr>
              <a:t>ii</a:t>
            </a:r>
            <a:r>
              <a:rPr lang="it-IT" sz="9600" dirty="0">
                <a:latin typeface="Arial Narrow" panose="020B0606020202030204" pitchFamily="34" charset="0"/>
              </a:rPr>
              <a:t>) il calcolo della TUT (in base alle regole contenute nel capitolo 5 delle </a:t>
            </a:r>
            <a:r>
              <a:rPr lang="it-IT" sz="9600" i="1" dirty="0">
                <a:latin typeface="Arial Narrow" panose="020B0606020202030204" pitchFamily="34" charset="0"/>
              </a:rPr>
              <a:t>Model Rules</a:t>
            </a:r>
            <a:r>
              <a:rPr lang="it-IT" sz="9600" dirty="0">
                <a:latin typeface="Arial Narrow" panose="020B0606020202030204" pitchFamily="34" charset="0"/>
              </a:rPr>
              <a:t>).</a:t>
            </a:r>
            <a:endParaRPr lang="en-US" sz="9600" kern="0" dirty="0">
              <a:effectLst/>
              <a:latin typeface="Arial Narrow" panose="020B0606020202030204" pitchFamily="34" charset="0"/>
              <a:ea typeface="Calibri" panose="020F0502020204030204" pitchFamily="34" charset="0"/>
              <a:cs typeface="CIDFont+F1"/>
            </a:endParaRPr>
          </a:p>
          <a:p>
            <a:pPr algn="just">
              <a:lnSpc>
                <a:spcPct val="120000"/>
              </a:lnSpc>
              <a:spcBef>
                <a:spcPts val="0"/>
              </a:spcBef>
            </a:pPr>
            <a:endParaRPr lang="en-US" sz="8800" kern="0" dirty="0">
              <a:effectLst/>
              <a:latin typeface="Arial Narrow" panose="020B0606020202030204" pitchFamily="34" charset="0"/>
              <a:ea typeface="Calibri" panose="020F0502020204030204" pitchFamily="34" charset="0"/>
              <a:cs typeface="CIDFont+F1"/>
            </a:endParaRPr>
          </a:p>
          <a:p>
            <a:pPr algn="just">
              <a:lnSpc>
                <a:spcPct val="120000"/>
              </a:lnSpc>
              <a:spcBef>
                <a:spcPts val="0"/>
              </a:spcBef>
            </a:pPr>
            <a:endParaRPr lang="en-US" sz="8000" b="1" kern="0" dirty="0">
              <a:effectLst/>
              <a:latin typeface="Arial Narrow" panose="020B0606020202030204" pitchFamily="34" charset="0"/>
              <a:ea typeface="Calibri" panose="020F0502020204030204" pitchFamily="34" charset="0"/>
              <a:cs typeface="Times New Roman" panose="02020603050405020304" pitchFamily="18" charset="0"/>
            </a:endParaRPr>
          </a:p>
          <a:p>
            <a:pPr algn="just">
              <a:lnSpc>
                <a:spcPct val="120000"/>
              </a:lnSpc>
              <a:spcBef>
                <a:spcPts val="0"/>
              </a:spcBef>
            </a:pPr>
            <a:endParaRPr lang="it-IT" sz="8000" kern="100" dirty="0">
              <a:effectLst/>
              <a:latin typeface="Arial Narrow" panose="020B0606020202030204" pitchFamily="34" charset="0"/>
              <a:ea typeface="Calibri" panose="020F0502020204030204" pitchFamily="34" charset="0"/>
              <a:cs typeface="Times New Roman" panose="02020603050405020304" pitchFamily="18" charset="0"/>
            </a:endParaRPr>
          </a:p>
          <a:p>
            <a:pPr algn="just">
              <a:lnSpc>
                <a:spcPct val="120000"/>
              </a:lnSpc>
              <a:spcBef>
                <a:spcPts val="0"/>
              </a:spcBef>
            </a:pPr>
            <a:endParaRPr lang="it-IT" sz="9600" b="0" i="0" u="none" strike="noStrike" baseline="0" dirty="0">
              <a:solidFill>
                <a:srgbClr val="000000"/>
              </a:solidFill>
              <a:latin typeface="Arial Narrow" panose="020B0606020202030204" pitchFamily="34" charset="0"/>
            </a:endParaRPr>
          </a:p>
          <a:p>
            <a:pPr algn="just">
              <a:lnSpc>
                <a:spcPct val="120000"/>
              </a:lnSpc>
              <a:spcBef>
                <a:spcPts val="0"/>
              </a:spcBef>
            </a:pPr>
            <a:endParaRPr lang="it-IT" sz="8000" dirty="0">
              <a:solidFill>
                <a:srgbClr val="000000"/>
              </a:solidFill>
              <a:latin typeface="Arial Narrow" panose="020B0606020202030204" pitchFamily="34" charset="0"/>
            </a:endParaRPr>
          </a:p>
          <a:p>
            <a:pPr algn="just">
              <a:lnSpc>
                <a:spcPct val="120000"/>
              </a:lnSpc>
              <a:spcBef>
                <a:spcPts val="0"/>
              </a:spcBef>
            </a:pPr>
            <a:endParaRPr lang="it-IT" sz="8000" b="0" i="0" u="none" strike="noStrike" baseline="0" dirty="0">
              <a:solidFill>
                <a:srgbClr val="000000"/>
              </a:solidFill>
              <a:latin typeface="Arial Narrow" panose="020B0606020202030204" pitchFamily="34" charset="0"/>
            </a:endParaRPr>
          </a:p>
          <a:p>
            <a:pPr algn="just">
              <a:lnSpc>
                <a:spcPct val="120000"/>
              </a:lnSpc>
              <a:spcBef>
                <a:spcPts val="0"/>
              </a:spcBef>
            </a:pPr>
            <a:endParaRPr lang="it-IT" sz="8000" dirty="0">
              <a:solidFill>
                <a:srgbClr val="000000"/>
              </a:solidFill>
              <a:latin typeface="Arial Narrow" panose="020B0606020202030204" pitchFamily="34" charset="0"/>
            </a:endParaRPr>
          </a:p>
          <a:p>
            <a:pPr algn="just">
              <a:lnSpc>
                <a:spcPct val="120000"/>
              </a:lnSpc>
              <a:spcBef>
                <a:spcPts val="0"/>
              </a:spcBef>
            </a:pPr>
            <a:endParaRPr lang="it-IT" sz="8000" b="0" i="0" u="none" strike="noStrike" baseline="0" dirty="0">
              <a:solidFill>
                <a:srgbClr val="000000"/>
              </a:solidFill>
              <a:latin typeface="Arial Narrow" panose="020B0606020202030204" pitchFamily="34" charset="0"/>
            </a:endParaRPr>
          </a:p>
          <a:p>
            <a:pPr algn="just">
              <a:lnSpc>
                <a:spcPct val="120000"/>
              </a:lnSpc>
              <a:spcBef>
                <a:spcPts val="0"/>
              </a:spcBef>
            </a:pPr>
            <a:endParaRPr lang="it-IT" sz="8000" dirty="0">
              <a:solidFill>
                <a:srgbClr val="000000"/>
              </a:solidFill>
              <a:latin typeface="Arial Narrow" panose="020B0606020202030204" pitchFamily="34" charset="0"/>
            </a:endParaRPr>
          </a:p>
          <a:p>
            <a:pPr algn="just">
              <a:lnSpc>
                <a:spcPct val="120000"/>
              </a:lnSpc>
              <a:spcBef>
                <a:spcPts val="0"/>
              </a:spcBef>
            </a:pPr>
            <a:endParaRPr lang="it-IT" sz="8000" b="0" i="0" u="none" strike="noStrike" baseline="0" dirty="0">
              <a:solidFill>
                <a:srgbClr val="000000"/>
              </a:solidFill>
              <a:latin typeface="Arial Narrow" panose="020B0606020202030204" pitchFamily="34" charset="0"/>
            </a:endParaRPr>
          </a:p>
          <a:p>
            <a:pPr algn="just">
              <a:lnSpc>
                <a:spcPct val="120000"/>
              </a:lnSpc>
              <a:spcBef>
                <a:spcPts val="0"/>
              </a:spcBef>
            </a:pPr>
            <a:endParaRPr lang="it-IT" sz="8000" dirty="0">
              <a:solidFill>
                <a:srgbClr val="000000"/>
              </a:solidFill>
              <a:latin typeface="Arial Narrow" panose="020B0606020202030204" pitchFamily="34" charset="0"/>
            </a:endParaRPr>
          </a:p>
          <a:p>
            <a:pPr algn="just">
              <a:lnSpc>
                <a:spcPct val="120000"/>
              </a:lnSpc>
              <a:spcBef>
                <a:spcPts val="0"/>
              </a:spcBef>
            </a:pPr>
            <a:endParaRPr lang="it-IT" sz="8000" dirty="0">
              <a:solidFill>
                <a:srgbClr val="000000"/>
              </a:solidFill>
              <a:latin typeface="Arial Narrow" panose="020B0606020202030204" pitchFamily="34" charset="0"/>
            </a:endParaRPr>
          </a:p>
          <a:p>
            <a:pPr algn="just">
              <a:lnSpc>
                <a:spcPct val="120000"/>
              </a:lnSpc>
              <a:spcBef>
                <a:spcPts val="0"/>
              </a:spcBef>
            </a:pPr>
            <a:endParaRPr lang="it-IT" sz="8000" dirty="0">
              <a:solidFill>
                <a:srgbClr val="000000"/>
              </a:solidFill>
              <a:latin typeface="Arial Narrow" panose="020B0606020202030204" pitchFamily="34" charset="0"/>
            </a:endParaRPr>
          </a:p>
          <a:p>
            <a:pPr algn="just">
              <a:lnSpc>
                <a:spcPct val="120000"/>
              </a:lnSpc>
              <a:spcBef>
                <a:spcPts val="0"/>
              </a:spcBef>
            </a:pPr>
            <a:endParaRPr lang="it-IT" sz="8000" dirty="0">
              <a:solidFill>
                <a:srgbClr val="000000"/>
              </a:solidFill>
              <a:latin typeface="Arial Narrow" panose="020B0606020202030204" pitchFamily="34" charset="0"/>
            </a:endParaRPr>
          </a:p>
          <a:p>
            <a:pPr algn="just">
              <a:lnSpc>
                <a:spcPct val="120000"/>
              </a:lnSpc>
              <a:spcBef>
                <a:spcPts val="0"/>
              </a:spcBef>
            </a:pPr>
            <a:endParaRPr lang="it-IT" sz="8000" dirty="0">
              <a:solidFill>
                <a:srgbClr val="000000"/>
              </a:solidFill>
              <a:latin typeface="Arial Narrow" panose="020B0606020202030204" pitchFamily="34" charset="0"/>
            </a:endParaRPr>
          </a:p>
          <a:p>
            <a:pPr>
              <a:lnSpc>
                <a:spcPct val="100000"/>
              </a:lnSpc>
              <a:spcBef>
                <a:spcPts val="0"/>
              </a:spcBef>
            </a:pPr>
            <a:r>
              <a:rPr lang="it-IT" b="0" i="0" u="none" strike="noStrike" baseline="0" dirty="0">
                <a:solidFill>
                  <a:srgbClr val="000000"/>
                </a:solidFill>
                <a:latin typeface="Arial Narrow" panose="020B0606020202030204" pitchFamily="34" charset="0"/>
              </a:rPr>
              <a:t> </a:t>
            </a:r>
          </a:p>
        </p:txBody>
      </p:sp>
      <p:pic>
        <p:nvPicPr>
          <p:cNvPr id="6" name="Immagine 5" descr="Immagine che contiene testo, Carattere, logo, Elementi grafici&#10;&#10;Descrizione generata automaticamente">
            <a:extLst>
              <a:ext uri="{FF2B5EF4-FFF2-40B4-BE49-F238E27FC236}">
                <a16:creationId xmlns:a16="http://schemas.microsoft.com/office/drawing/2014/main" id="{1C809865-C998-78D2-D884-EB95726ED8E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79629" y="251076"/>
            <a:ext cx="2912882" cy="1162944"/>
          </a:xfrm>
          <a:prstGeom prst="rect">
            <a:avLst/>
          </a:prstGeom>
        </p:spPr>
      </p:pic>
      <p:pic>
        <p:nvPicPr>
          <p:cNvPr id="7" name="Immagine 6" descr="Immagine che contiene Elementi grafici, simbolo, cerchio, Carattere&#10;&#10;Descrizione generata automaticamente">
            <a:extLst>
              <a:ext uri="{FF2B5EF4-FFF2-40B4-BE49-F238E27FC236}">
                <a16:creationId xmlns:a16="http://schemas.microsoft.com/office/drawing/2014/main" id="{61F2936B-5A90-130D-32FA-97ECE9CC755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57122" y="279358"/>
            <a:ext cx="1320743" cy="1238358"/>
          </a:xfrm>
          <a:prstGeom prst="rect">
            <a:avLst/>
          </a:prstGeom>
        </p:spPr>
      </p:pic>
    </p:spTree>
    <p:extLst>
      <p:ext uri="{BB962C8B-B14F-4D97-AF65-F5344CB8AC3E}">
        <p14:creationId xmlns:p14="http://schemas.microsoft.com/office/powerpoint/2010/main" val="19404179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0EDD7DB5-06B0-A628-9B8C-888E6BCC0126}"/>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4" name="Rectangle 3">
            <a:extLst>
              <a:ext uri="{FF2B5EF4-FFF2-40B4-BE49-F238E27FC236}">
                <a16:creationId xmlns:a16="http://schemas.microsoft.com/office/drawing/2014/main" id="{5D9AE48F-27A2-C39A-15DE-83D1315CEC9D}"/>
              </a:ext>
            </a:extLst>
          </p:cNvPr>
          <p:cNvSpPr>
            <a:spLocks noGrp="1" noChangeArrowheads="1"/>
          </p:cNvSpPr>
          <p:nvPr>
            <p:ph type="subTitle" idx="1"/>
          </p:nvPr>
        </p:nvSpPr>
        <p:spPr>
          <a:xfrm>
            <a:off x="320511" y="1517716"/>
            <a:ext cx="11302738" cy="4601632"/>
          </a:xfrm>
        </p:spPr>
        <p:txBody>
          <a:bodyPr>
            <a:normAutofit fontScale="25000" lnSpcReduction="20000"/>
          </a:bodyPr>
          <a:lstStyle/>
          <a:p>
            <a:pPr>
              <a:lnSpc>
                <a:spcPct val="120000"/>
              </a:lnSpc>
              <a:spcBef>
                <a:spcPts val="0"/>
              </a:spcBef>
            </a:pPr>
            <a:r>
              <a:rPr lang="it-IT" sz="9600" b="1" kern="0" dirty="0">
                <a:effectLst/>
                <a:latin typeface="Arial Narrow" panose="020B0606020202030204" pitchFamily="34" charset="0"/>
                <a:ea typeface="Calibri" panose="020F0502020204030204" pitchFamily="34" charset="0"/>
                <a:cs typeface="CIDFont+F1"/>
              </a:rPr>
              <a:t>La Direttiva e le regole </a:t>
            </a:r>
            <a:r>
              <a:rPr lang="it-IT" sz="9600" b="1" kern="0" dirty="0" err="1">
                <a:effectLst/>
                <a:latin typeface="Arial Narrow" panose="020B0606020202030204" pitchFamily="34" charset="0"/>
                <a:ea typeface="Calibri" panose="020F0502020204030204" pitchFamily="34" charset="0"/>
                <a:cs typeface="CIDFont+F1"/>
              </a:rPr>
              <a:t>GloBE</a:t>
            </a:r>
            <a:endParaRPr lang="it-IT" sz="9600" b="1" kern="0" dirty="0">
              <a:effectLst/>
              <a:latin typeface="Arial Narrow" panose="020B0606020202030204" pitchFamily="34" charset="0"/>
              <a:ea typeface="Calibri" panose="020F0502020204030204" pitchFamily="34" charset="0"/>
              <a:cs typeface="CIDFont+F1"/>
            </a:endParaRPr>
          </a:p>
          <a:p>
            <a:pPr>
              <a:lnSpc>
                <a:spcPct val="120000"/>
              </a:lnSpc>
              <a:spcBef>
                <a:spcPts val="0"/>
              </a:spcBef>
            </a:pPr>
            <a:r>
              <a:rPr lang="it-IT" sz="9600" kern="0" dirty="0">
                <a:effectLst/>
                <a:latin typeface="Arial Narrow" panose="020B0606020202030204" pitchFamily="34" charset="0"/>
                <a:ea typeface="Calibri" panose="020F0502020204030204" pitchFamily="34" charset="0"/>
                <a:cs typeface="CIDFont+F1"/>
              </a:rPr>
              <a:t> </a:t>
            </a:r>
            <a:endParaRPr lang="it-IT" sz="9600" kern="100" dirty="0">
              <a:effectLst/>
              <a:latin typeface="Arial Narrow" panose="020B0606020202030204" pitchFamily="34" charset="0"/>
              <a:ea typeface="Calibri" panose="020F0502020204030204" pitchFamily="34" charset="0"/>
              <a:cs typeface="Times New Roman" panose="02020603050405020304" pitchFamily="18" charset="0"/>
            </a:endParaRPr>
          </a:p>
          <a:p>
            <a:pPr algn="just">
              <a:lnSpc>
                <a:spcPct val="120000"/>
              </a:lnSpc>
              <a:spcBef>
                <a:spcPts val="0"/>
              </a:spcBef>
            </a:pPr>
            <a:r>
              <a:rPr lang="it-IT" sz="9600" dirty="0">
                <a:effectLst/>
                <a:latin typeface="Arial Narrow" panose="020B0606020202030204" pitchFamily="34" charset="0"/>
              </a:rPr>
              <a:t>La </a:t>
            </a:r>
            <a:r>
              <a:rPr lang="it-IT" sz="9600" b="1" dirty="0">
                <a:effectLst/>
                <a:latin typeface="Arial Narrow" panose="020B0606020202030204" pitchFamily="34" charset="0"/>
              </a:rPr>
              <a:t>IRR</a:t>
            </a:r>
            <a:r>
              <a:rPr lang="it-IT" sz="9600" dirty="0">
                <a:effectLst/>
                <a:latin typeface="Arial Narrow" panose="020B0606020202030204" pitchFamily="34" charset="0"/>
              </a:rPr>
              <a:t> (</a:t>
            </a:r>
            <a:r>
              <a:rPr lang="it-IT" sz="9600" i="1" kern="0" dirty="0">
                <a:effectLst/>
                <a:latin typeface="Arial Narrow" panose="020B0606020202030204" pitchFamily="34" charset="0"/>
                <a:ea typeface="CIDFont+F5"/>
                <a:cs typeface="CIDFont+F7"/>
              </a:rPr>
              <a:t>Income </a:t>
            </a:r>
            <a:r>
              <a:rPr lang="it-IT" sz="9600" i="1" kern="0" dirty="0" err="1">
                <a:effectLst/>
                <a:latin typeface="Arial Narrow" panose="020B0606020202030204" pitchFamily="34" charset="0"/>
                <a:ea typeface="CIDFont+F5"/>
                <a:cs typeface="CIDFont+F7"/>
              </a:rPr>
              <a:t>Inclusion</a:t>
            </a:r>
            <a:r>
              <a:rPr lang="it-IT" sz="9600" i="1" kern="0" dirty="0">
                <a:effectLst/>
                <a:latin typeface="Arial Narrow" panose="020B0606020202030204" pitchFamily="34" charset="0"/>
                <a:ea typeface="CIDFont+F5"/>
                <a:cs typeface="CIDFont+F7"/>
              </a:rPr>
              <a:t> Rule</a:t>
            </a:r>
            <a:r>
              <a:rPr lang="it-IT" sz="9600" kern="0" dirty="0">
                <a:effectLst/>
                <a:latin typeface="Arial Narrow" panose="020B0606020202030204" pitchFamily="34" charset="0"/>
                <a:ea typeface="CIDFont+F5"/>
                <a:cs typeface="CIDFont+F7"/>
              </a:rPr>
              <a:t>) </a:t>
            </a:r>
            <a:r>
              <a:rPr lang="it-IT" sz="9600" dirty="0">
                <a:effectLst/>
                <a:latin typeface="Arial Narrow" panose="020B0606020202030204" pitchFamily="34" charset="0"/>
              </a:rPr>
              <a:t>impone alla </a:t>
            </a:r>
            <a:r>
              <a:rPr lang="it-IT" sz="9600" b="1" dirty="0">
                <a:effectLst/>
                <a:latin typeface="Arial Narrow" panose="020B0606020202030204" pitchFamily="34" charset="0"/>
              </a:rPr>
              <a:t>UPE</a:t>
            </a:r>
            <a:r>
              <a:rPr lang="it-IT" sz="9600" dirty="0">
                <a:effectLst/>
                <a:latin typeface="Arial Narrow" panose="020B0606020202030204" pitchFamily="34" charset="0"/>
              </a:rPr>
              <a:t> (</a:t>
            </a:r>
            <a:r>
              <a:rPr lang="it-IT" sz="9600" i="1" dirty="0">
                <a:effectLst/>
                <a:latin typeface="Arial Narrow" panose="020B0606020202030204" pitchFamily="34" charset="0"/>
              </a:rPr>
              <a:t>Ultimate </a:t>
            </a:r>
            <a:r>
              <a:rPr lang="it-IT" sz="9600" i="1" dirty="0">
                <a:latin typeface="Arial Narrow" panose="020B0606020202030204" pitchFamily="34" charset="0"/>
              </a:rPr>
              <a:t>P</a:t>
            </a:r>
            <a:r>
              <a:rPr lang="it-IT" sz="9600" i="1" dirty="0">
                <a:effectLst/>
                <a:latin typeface="Arial Narrow" panose="020B0606020202030204" pitchFamily="34" charset="0"/>
              </a:rPr>
              <a:t>arent Entity</a:t>
            </a:r>
            <a:r>
              <a:rPr lang="it-IT" sz="9600" dirty="0">
                <a:effectLst/>
                <a:latin typeface="Arial Narrow" panose="020B0606020202030204" pitchFamily="34" charset="0"/>
              </a:rPr>
              <a:t>= controllante del Gruppo) di applicare una sovratassa sugli utili societari qualora una delle proprie controllate sia stata tassata in un determinato Stato con un’aliquota effettiva </a:t>
            </a:r>
            <a:r>
              <a:rPr lang="it-IT" sz="9600" b="1" dirty="0">
                <a:effectLst/>
                <a:latin typeface="Arial Narrow" panose="020B0606020202030204" pitchFamily="34" charset="0"/>
              </a:rPr>
              <a:t>inferiore a quella del 15%</a:t>
            </a:r>
            <a:r>
              <a:rPr lang="it-IT" sz="9600" dirty="0">
                <a:effectLst/>
                <a:latin typeface="Arial Narrow" panose="020B0606020202030204" pitchFamily="34" charset="0"/>
              </a:rPr>
              <a:t>.</a:t>
            </a:r>
          </a:p>
          <a:p>
            <a:pPr algn="just">
              <a:lnSpc>
                <a:spcPct val="120000"/>
              </a:lnSpc>
              <a:spcBef>
                <a:spcPts val="0"/>
              </a:spcBef>
            </a:pPr>
            <a:endParaRPr lang="it-IT" sz="9600" dirty="0">
              <a:latin typeface="Arial Narrow" panose="020B0606020202030204" pitchFamily="34" charset="0"/>
            </a:endParaRPr>
          </a:p>
          <a:p>
            <a:pPr algn="just">
              <a:lnSpc>
                <a:spcPct val="120000"/>
              </a:lnSpc>
              <a:spcBef>
                <a:spcPts val="0"/>
              </a:spcBef>
            </a:pPr>
            <a:r>
              <a:rPr lang="it-IT" sz="9600" dirty="0">
                <a:latin typeface="Arial Narrow" panose="020B0606020202030204" pitchFamily="34" charset="0"/>
              </a:rPr>
              <a:t>L’aliquota fiscale del 15% sarà calcolata in base all’aliquota effettiva (</a:t>
            </a:r>
            <a:r>
              <a:rPr lang="it-IT" sz="9600" i="1" dirty="0">
                <a:latin typeface="Arial Narrow" panose="020B0606020202030204" pitchFamily="34" charset="0"/>
              </a:rPr>
              <a:t>ETR - </a:t>
            </a:r>
            <a:r>
              <a:rPr lang="it-IT" sz="9600" i="1" dirty="0" err="1">
                <a:latin typeface="Arial Narrow" panose="020B0606020202030204" pitchFamily="34" charset="0"/>
              </a:rPr>
              <a:t>Effective</a:t>
            </a:r>
            <a:r>
              <a:rPr lang="it-IT" sz="9600" i="1" dirty="0">
                <a:latin typeface="Arial Narrow" panose="020B0606020202030204" pitchFamily="34" charset="0"/>
              </a:rPr>
              <a:t> Tax Rate</a:t>
            </a:r>
            <a:r>
              <a:rPr lang="it-IT" sz="9600" dirty="0">
                <a:latin typeface="Arial Narrow" panose="020B0606020202030204" pitchFamily="34" charset="0"/>
              </a:rPr>
              <a:t>), quindi calcolando il rapporto tra le imposte (</a:t>
            </a:r>
            <a:r>
              <a:rPr lang="it-IT" sz="9600" i="1" u="sng" dirty="0">
                <a:latin typeface="Arial Narrow" panose="020B0606020202030204" pitchFamily="34" charset="0"/>
              </a:rPr>
              <a:t>pagate</a:t>
            </a:r>
            <a:r>
              <a:rPr lang="it-IT" sz="9600" dirty="0">
                <a:latin typeface="Arial Narrow" panose="020B0606020202030204" pitchFamily="34" charset="0"/>
              </a:rPr>
              <a:t>) e il reddito imponibile, quest’ultimi calcolati in base al bilancio d’esercizio redatto secondo principi contabili accettati e tenendo conto delle differenze temporanee. Non sarà applicata alcuna sovrattassa se gli utili saranno distribuiti dalla filale all’UPE entro quattro anni e saranno stati tassati ad un’aliquota effettiva superiore a quella minima.</a:t>
            </a:r>
          </a:p>
          <a:p>
            <a:pPr algn="just">
              <a:lnSpc>
                <a:spcPct val="120000"/>
              </a:lnSpc>
              <a:spcBef>
                <a:spcPts val="0"/>
              </a:spcBef>
            </a:pPr>
            <a:endParaRPr lang="it-IT" sz="9600" b="0" i="0" u="none" strike="noStrike" baseline="0" dirty="0">
              <a:solidFill>
                <a:srgbClr val="000000"/>
              </a:solidFill>
              <a:latin typeface="Arial Narrow" panose="020B0606020202030204" pitchFamily="34" charset="0"/>
            </a:endParaRPr>
          </a:p>
          <a:p>
            <a:pPr algn="just">
              <a:lnSpc>
                <a:spcPct val="120000"/>
              </a:lnSpc>
              <a:spcBef>
                <a:spcPts val="0"/>
              </a:spcBef>
            </a:pPr>
            <a:endParaRPr lang="it-IT" sz="8000" dirty="0">
              <a:solidFill>
                <a:srgbClr val="000000"/>
              </a:solidFill>
              <a:latin typeface="Arial Narrow" panose="020B0606020202030204" pitchFamily="34" charset="0"/>
            </a:endParaRPr>
          </a:p>
          <a:p>
            <a:pPr algn="just">
              <a:lnSpc>
                <a:spcPct val="120000"/>
              </a:lnSpc>
              <a:spcBef>
                <a:spcPts val="0"/>
              </a:spcBef>
            </a:pPr>
            <a:endParaRPr lang="it-IT" sz="8000" b="0" i="0" u="none" strike="noStrike" baseline="0" dirty="0">
              <a:solidFill>
                <a:srgbClr val="000000"/>
              </a:solidFill>
              <a:latin typeface="Arial Narrow" panose="020B0606020202030204" pitchFamily="34" charset="0"/>
            </a:endParaRPr>
          </a:p>
          <a:p>
            <a:pPr algn="just">
              <a:lnSpc>
                <a:spcPct val="120000"/>
              </a:lnSpc>
              <a:spcBef>
                <a:spcPts val="0"/>
              </a:spcBef>
            </a:pPr>
            <a:endParaRPr lang="it-IT" sz="8000" dirty="0">
              <a:solidFill>
                <a:srgbClr val="000000"/>
              </a:solidFill>
              <a:latin typeface="Arial Narrow" panose="020B0606020202030204" pitchFamily="34" charset="0"/>
            </a:endParaRPr>
          </a:p>
          <a:p>
            <a:pPr algn="just">
              <a:lnSpc>
                <a:spcPct val="120000"/>
              </a:lnSpc>
              <a:spcBef>
                <a:spcPts val="0"/>
              </a:spcBef>
            </a:pPr>
            <a:endParaRPr lang="it-IT" sz="8000" b="0" i="0" u="none" strike="noStrike" baseline="0" dirty="0">
              <a:solidFill>
                <a:srgbClr val="000000"/>
              </a:solidFill>
              <a:latin typeface="Arial Narrow" panose="020B0606020202030204" pitchFamily="34" charset="0"/>
            </a:endParaRPr>
          </a:p>
          <a:p>
            <a:pPr algn="just">
              <a:lnSpc>
                <a:spcPct val="120000"/>
              </a:lnSpc>
              <a:spcBef>
                <a:spcPts val="0"/>
              </a:spcBef>
            </a:pPr>
            <a:endParaRPr lang="it-IT" sz="8000" dirty="0">
              <a:solidFill>
                <a:srgbClr val="000000"/>
              </a:solidFill>
              <a:latin typeface="Arial Narrow" panose="020B0606020202030204" pitchFamily="34" charset="0"/>
            </a:endParaRPr>
          </a:p>
          <a:p>
            <a:pPr algn="just">
              <a:lnSpc>
                <a:spcPct val="120000"/>
              </a:lnSpc>
              <a:spcBef>
                <a:spcPts val="0"/>
              </a:spcBef>
            </a:pPr>
            <a:endParaRPr lang="it-IT" sz="8000" b="0" i="0" u="none" strike="noStrike" baseline="0" dirty="0">
              <a:solidFill>
                <a:srgbClr val="000000"/>
              </a:solidFill>
              <a:latin typeface="Arial Narrow" panose="020B0606020202030204" pitchFamily="34" charset="0"/>
            </a:endParaRPr>
          </a:p>
          <a:p>
            <a:pPr algn="just">
              <a:lnSpc>
                <a:spcPct val="120000"/>
              </a:lnSpc>
              <a:spcBef>
                <a:spcPts val="0"/>
              </a:spcBef>
            </a:pPr>
            <a:endParaRPr lang="it-IT" sz="8000" dirty="0">
              <a:solidFill>
                <a:srgbClr val="000000"/>
              </a:solidFill>
              <a:latin typeface="Arial Narrow" panose="020B0606020202030204" pitchFamily="34" charset="0"/>
            </a:endParaRPr>
          </a:p>
          <a:p>
            <a:pPr algn="just">
              <a:lnSpc>
                <a:spcPct val="120000"/>
              </a:lnSpc>
              <a:spcBef>
                <a:spcPts val="0"/>
              </a:spcBef>
            </a:pPr>
            <a:endParaRPr lang="it-IT" sz="8000" dirty="0">
              <a:solidFill>
                <a:srgbClr val="000000"/>
              </a:solidFill>
              <a:latin typeface="Arial Narrow" panose="020B0606020202030204" pitchFamily="34" charset="0"/>
            </a:endParaRPr>
          </a:p>
          <a:p>
            <a:pPr algn="just">
              <a:lnSpc>
                <a:spcPct val="120000"/>
              </a:lnSpc>
              <a:spcBef>
                <a:spcPts val="0"/>
              </a:spcBef>
            </a:pPr>
            <a:endParaRPr lang="it-IT" sz="8000" dirty="0">
              <a:solidFill>
                <a:srgbClr val="000000"/>
              </a:solidFill>
              <a:latin typeface="Arial Narrow" panose="020B0606020202030204" pitchFamily="34" charset="0"/>
            </a:endParaRPr>
          </a:p>
          <a:p>
            <a:pPr algn="just">
              <a:lnSpc>
                <a:spcPct val="120000"/>
              </a:lnSpc>
              <a:spcBef>
                <a:spcPts val="0"/>
              </a:spcBef>
            </a:pPr>
            <a:endParaRPr lang="it-IT" sz="8000" dirty="0">
              <a:solidFill>
                <a:srgbClr val="000000"/>
              </a:solidFill>
              <a:latin typeface="Arial Narrow" panose="020B0606020202030204" pitchFamily="34" charset="0"/>
            </a:endParaRPr>
          </a:p>
          <a:p>
            <a:pPr algn="just">
              <a:lnSpc>
                <a:spcPct val="120000"/>
              </a:lnSpc>
              <a:spcBef>
                <a:spcPts val="0"/>
              </a:spcBef>
            </a:pPr>
            <a:endParaRPr lang="it-IT" sz="8000" dirty="0">
              <a:solidFill>
                <a:srgbClr val="000000"/>
              </a:solidFill>
              <a:latin typeface="Arial Narrow" panose="020B0606020202030204" pitchFamily="34" charset="0"/>
            </a:endParaRPr>
          </a:p>
          <a:p>
            <a:pPr>
              <a:lnSpc>
                <a:spcPct val="100000"/>
              </a:lnSpc>
              <a:spcBef>
                <a:spcPts val="0"/>
              </a:spcBef>
            </a:pPr>
            <a:r>
              <a:rPr lang="it-IT" b="0" i="0" u="none" strike="noStrike" baseline="0" dirty="0">
                <a:solidFill>
                  <a:srgbClr val="000000"/>
                </a:solidFill>
                <a:latin typeface="Arial Narrow" panose="020B0606020202030204" pitchFamily="34" charset="0"/>
              </a:rPr>
              <a:t> </a:t>
            </a:r>
          </a:p>
        </p:txBody>
      </p:sp>
      <p:pic>
        <p:nvPicPr>
          <p:cNvPr id="6" name="Immagine 5" descr="Immagine che contiene testo, Carattere, logo, Elementi grafici&#10;&#10;Descrizione generata automaticamente">
            <a:extLst>
              <a:ext uri="{FF2B5EF4-FFF2-40B4-BE49-F238E27FC236}">
                <a16:creationId xmlns:a16="http://schemas.microsoft.com/office/drawing/2014/main" id="{1C809865-C998-78D2-D884-EB95726ED8E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79629" y="251076"/>
            <a:ext cx="2912882" cy="1162944"/>
          </a:xfrm>
          <a:prstGeom prst="rect">
            <a:avLst/>
          </a:prstGeom>
        </p:spPr>
      </p:pic>
      <p:pic>
        <p:nvPicPr>
          <p:cNvPr id="7" name="Immagine 6" descr="Immagine che contiene Elementi grafici, simbolo, cerchio, Carattere&#10;&#10;Descrizione generata automaticamente">
            <a:extLst>
              <a:ext uri="{FF2B5EF4-FFF2-40B4-BE49-F238E27FC236}">
                <a16:creationId xmlns:a16="http://schemas.microsoft.com/office/drawing/2014/main" id="{61F2936B-5A90-130D-32FA-97ECE9CC755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57122" y="279358"/>
            <a:ext cx="1320743" cy="1238358"/>
          </a:xfrm>
          <a:prstGeom prst="rect">
            <a:avLst/>
          </a:prstGeom>
        </p:spPr>
      </p:pic>
    </p:spTree>
    <p:extLst>
      <p:ext uri="{BB962C8B-B14F-4D97-AF65-F5344CB8AC3E}">
        <p14:creationId xmlns:p14="http://schemas.microsoft.com/office/powerpoint/2010/main" val="41652596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0EDD7DB5-06B0-A628-9B8C-888E6BCC0126}"/>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4" name="Rectangle 3">
            <a:extLst>
              <a:ext uri="{FF2B5EF4-FFF2-40B4-BE49-F238E27FC236}">
                <a16:creationId xmlns:a16="http://schemas.microsoft.com/office/drawing/2014/main" id="{5D9AE48F-27A2-C39A-15DE-83D1315CEC9D}"/>
              </a:ext>
            </a:extLst>
          </p:cNvPr>
          <p:cNvSpPr>
            <a:spLocks noGrp="1" noChangeArrowheads="1"/>
          </p:cNvSpPr>
          <p:nvPr>
            <p:ph type="subTitle" idx="1"/>
          </p:nvPr>
        </p:nvSpPr>
        <p:spPr>
          <a:xfrm>
            <a:off x="444631" y="1465867"/>
            <a:ext cx="11302738" cy="4860869"/>
          </a:xfrm>
        </p:spPr>
        <p:txBody>
          <a:bodyPr>
            <a:normAutofit fontScale="25000" lnSpcReduction="20000"/>
          </a:bodyPr>
          <a:lstStyle/>
          <a:p>
            <a:pPr>
              <a:lnSpc>
                <a:spcPct val="120000"/>
              </a:lnSpc>
              <a:spcBef>
                <a:spcPts val="0"/>
              </a:spcBef>
            </a:pPr>
            <a:r>
              <a:rPr lang="it-IT" sz="9600" b="1" kern="0" dirty="0">
                <a:effectLst/>
                <a:latin typeface="Arial Narrow" panose="020B0606020202030204" pitchFamily="34" charset="0"/>
                <a:ea typeface="Calibri" panose="020F0502020204030204" pitchFamily="34" charset="0"/>
                <a:cs typeface="CIDFont+F1"/>
              </a:rPr>
              <a:t>La Direttiva e le regole </a:t>
            </a:r>
            <a:r>
              <a:rPr lang="it-IT" sz="9600" b="1" kern="0" dirty="0" err="1">
                <a:effectLst/>
                <a:latin typeface="Arial Narrow" panose="020B0606020202030204" pitchFamily="34" charset="0"/>
                <a:ea typeface="Calibri" panose="020F0502020204030204" pitchFamily="34" charset="0"/>
                <a:cs typeface="CIDFont+F1"/>
              </a:rPr>
              <a:t>GloBE</a:t>
            </a:r>
            <a:endParaRPr lang="it-IT" sz="9600" b="1" kern="0" dirty="0">
              <a:effectLst/>
              <a:latin typeface="Arial Narrow" panose="020B0606020202030204" pitchFamily="34" charset="0"/>
              <a:ea typeface="Calibri" panose="020F0502020204030204" pitchFamily="34" charset="0"/>
              <a:cs typeface="CIDFont+F1"/>
            </a:endParaRPr>
          </a:p>
          <a:p>
            <a:pPr algn="just">
              <a:lnSpc>
                <a:spcPct val="120000"/>
              </a:lnSpc>
              <a:spcBef>
                <a:spcPts val="0"/>
              </a:spcBef>
            </a:pPr>
            <a:endParaRPr lang="it-IT" sz="9600" dirty="0">
              <a:effectLst/>
              <a:latin typeface="Arial Narrow" panose="020B0606020202030204" pitchFamily="34" charset="0"/>
            </a:endParaRPr>
          </a:p>
          <a:p>
            <a:pPr algn="just">
              <a:lnSpc>
                <a:spcPct val="120000"/>
              </a:lnSpc>
              <a:spcBef>
                <a:spcPts val="0"/>
              </a:spcBef>
            </a:pPr>
            <a:r>
              <a:rPr lang="it-IT" sz="9600" dirty="0">
                <a:effectLst/>
                <a:latin typeface="Arial Narrow" panose="020B0606020202030204" pitchFamily="34" charset="0"/>
              </a:rPr>
              <a:t>La </a:t>
            </a:r>
            <a:r>
              <a:rPr lang="it-IT" sz="9600" b="1" dirty="0">
                <a:effectLst/>
                <a:latin typeface="Arial Narrow" panose="020B0606020202030204" pitchFamily="34" charset="0"/>
              </a:rPr>
              <a:t>UTPR</a:t>
            </a:r>
            <a:r>
              <a:rPr lang="it-IT" sz="9600" dirty="0">
                <a:effectLst/>
                <a:latin typeface="Arial Narrow" panose="020B0606020202030204" pitchFamily="34" charset="0"/>
              </a:rPr>
              <a:t> (</a:t>
            </a:r>
            <a:r>
              <a:rPr lang="en-US" sz="9600" i="1" kern="0" dirty="0">
                <a:effectLst/>
                <a:latin typeface="Arial Narrow" panose="020B0606020202030204" pitchFamily="34" charset="0"/>
                <a:ea typeface="CIDFont+F5"/>
                <a:cs typeface="CIDFont+F7"/>
              </a:rPr>
              <a:t>Undertaxed Profits Rule o </a:t>
            </a:r>
            <a:r>
              <a:rPr lang="en-US" sz="9600" i="1" kern="0" dirty="0" err="1">
                <a:effectLst/>
                <a:latin typeface="Arial Narrow" panose="020B0606020202030204" pitchFamily="34" charset="0"/>
                <a:ea typeface="CIDFont+F5"/>
                <a:cs typeface="CIDFont+F7"/>
              </a:rPr>
              <a:t>regola</a:t>
            </a:r>
            <a:r>
              <a:rPr lang="en-US" sz="9600" i="1" kern="0" dirty="0">
                <a:effectLst/>
                <a:latin typeface="Arial Narrow" panose="020B0606020202030204" pitchFamily="34" charset="0"/>
                <a:ea typeface="CIDFont+F5"/>
                <a:cs typeface="CIDFont+F7"/>
              </a:rPr>
              <a:t> dei </a:t>
            </a:r>
            <a:r>
              <a:rPr lang="en-US" sz="9600" i="1" kern="0" dirty="0" err="1">
                <a:effectLst/>
                <a:latin typeface="Arial Narrow" panose="020B0606020202030204" pitchFamily="34" charset="0"/>
                <a:ea typeface="CIDFont+F5"/>
                <a:cs typeface="CIDFont+F7"/>
              </a:rPr>
              <a:t>profitti</a:t>
            </a:r>
            <a:r>
              <a:rPr lang="en-US" sz="9600" i="1" kern="0" dirty="0">
                <a:effectLst/>
                <a:latin typeface="Arial Narrow" panose="020B0606020202030204" pitchFamily="34" charset="0"/>
                <a:ea typeface="CIDFont+F5"/>
                <a:cs typeface="CIDFont+F7"/>
              </a:rPr>
              <a:t> a </a:t>
            </a:r>
            <a:r>
              <a:rPr lang="en-US" sz="9600" i="1" kern="0" dirty="0" err="1">
                <a:effectLst/>
                <a:latin typeface="Arial Narrow" panose="020B0606020202030204" pitchFamily="34" charset="0"/>
                <a:ea typeface="CIDFont+F5"/>
                <a:cs typeface="CIDFont+F7"/>
              </a:rPr>
              <a:t>bassa</a:t>
            </a:r>
            <a:r>
              <a:rPr lang="en-US" sz="9600" i="1" kern="0" dirty="0">
                <a:effectLst/>
                <a:latin typeface="Arial Narrow" panose="020B0606020202030204" pitchFamily="34" charset="0"/>
                <a:ea typeface="CIDFont+F5"/>
                <a:cs typeface="CIDFont+F7"/>
              </a:rPr>
              <a:t> </a:t>
            </a:r>
            <a:r>
              <a:rPr lang="en-US" sz="9600" i="1" kern="0" dirty="0" err="1">
                <a:effectLst/>
                <a:latin typeface="Arial Narrow" panose="020B0606020202030204" pitchFamily="34" charset="0"/>
                <a:ea typeface="CIDFont+F5"/>
                <a:cs typeface="CIDFont+F7"/>
              </a:rPr>
              <a:t>imposizione</a:t>
            </a:r>
            <a:r>
              <a:rPr lang="en-US" sz="9600" kern="0" dirty="0">
                <a:effectLst/>
                <a:latin typeface="Arial Narrow" panose="020B0606020202030204" pitchFamily="34" charset="0"/>
                <a:ea typeface="CIDFont+F5"/>
                <a:cs typeface="CIDFont+F7"/>
              </a:rPr>
              <a:t>), </a:t>
            </a:r>
            <a:r>
              <a:rPr lang="it-IT" sz="9600" dirty="0">
                <a:effectLst/>
                <a:latin typeface="Arial Narrow" panose="020B0606020202030204" pitchFamily="34" charset="0"/>
              </a:rPr>
              <a:t>è una regola che opera in via sussidiaria e si applica solo quando un’entità del gruppo (inclusa la società vertice del gruppo multinazionale) sfugge alla IRR perché non adottata nel paese ove è situata. Solo in questo caso la UTPR entra in gioco e </a:t>
            </a:r>
            <a:r>
              <a:rPr lang="it-IT" sz="9600" dirty="0">
                <a:latin typeface="Arial Narrow" panose="020B0606020202030204" pitchFamily="34" charset="0"/>
              </a:rPr>
              <a:t>comporta un onere fiscale supplementare (sottoforma di recupero di deduzioni o imposizione aggiuntiva) a carico delle CE (</a:t>
            </a:r>
            <a:r>
              <a:rPr lang="it-IT" sz="9600" i="1" dirty="0" err="1">
                <a:latin typeface="Arial Narrow" panose="020B0606020202030204" pitchFamily="34" charset="0"/>
              </a:rPr>
              <a:t>constituent</a:t>
            </a:r>
            <a:r>
              <a:rPr lang="it-IT" sz="9600" i="1" dirty="0">
                <a:latin typeface="Arial Narrow" panose="020B0606020202030204" pitchFamily="34" charset="0"/>
              </a:rPr>
              <a:t> entity</a:t>
            </a:r>
            <a:r>
              <a:rPr lang="it-IT" sz="9600" dirty="0">
                <a:latin typeface="Arial Narrow" panose="020B0606020202030204" pitchFamily="34" charset="0"/>
              </a:rPr>
              <a:t>) localizzate nelle giurisdizioni che applicano la UTPR.</a:t>
            </a:r>
          </a:p>
          <a:p>
            <a:pPr algn="just">
              <a:lnSpc>
                <a:spcPct val="120000"/>
              </a:lnSpc>
              <a:spcBef>
                <a:spcPts val="0"/>
              </a:spcBef>
            </a:pPr>
            <a:r>
              <a:rPr lang="it-IT" sz="9600" dirty="0">
                <a:latin typeface="Arial Narrow" panose="020B0606020202030204" pitchFamily="34" charset="0"/>
              </a:rPr>
              <a:t>Sono escluse dalla UTPR le multinazionali di minori dimensioni, cioè quelle che pur avendo raggiunto la soglia di ricavi di 750 milioni di Euro, non superano i 50 milioni di immobilizzazioni materiali all’estero e non operano in più di cinque paesi. Tale esclusione si applica tuttavia solo in fase di start-up (primi cinque anni) o durante i primi cinque anni di introduzione della normativa </a:t>
            </a:r>
            <a:r>
              <a:rPr lang="it-IT" sz="9600" i="1" dirty="0" err="1">
                <a:latin typeface="Arial Narrow" panose="020B0606020202030204" pitchFamily="34" charset="0"/>
              </a:rPr>
              <a:t>GloBe</a:t>
            </a:r>
            <a:r>
              <a:rPr lang="it-IT" sz="9600" dirty="0">
                <a:latin typeface="Arial Narrow" panose="020B0606020202030204" pitchFamily="34" charset="0"/>
              </a:rPr>
              <a:t>. </a:t>
            </a:r>
          </a:p>
          <a:p>
            <a:pPr algn="just">
              <a:lnSpc>
                <a:spcPct val="120000"/>
              </a:lnSpc>
              <a:spcBef>
                <a:spcPts val="0"/>
              </a:spcBef>
            </a:pPr>
            <a:endParaRPr lang="it-IT" sz="9600" b="0" i="0" u="none" strike="noStrike" baseline="0" dirty="0">
              <a:solidFill>
                <a:srgbClr val="000000"/>
              </a:solidFill>
              <a:latin typeface="Arial Narrow" panose="020B0606020202030204" pitchFamily="34" charset="0"/>
            </a:endParaRPr>
          </a:p>
          <a:p>
            <a:pPr algn="just">
              <a:lnSpc>
                <a:spcPct val="120000"/>
              </a:lnSpc>
              <a:spcBef>
                <a:spcPts val="0"/>
              </a:spcBef>
            </a:pPr>
            <a:endParaRPr lang="it-IT" sz="8000" dirty="0">
              <a:solidFill>
                <a:srgbClr val="000000"/>
              </a:solidFill>
              <a:latin typeface="Arial Narrow" panose="020B0606020202030204" pitchFamily="34" charset="0"/>
            </a:endParaRPr>
          </a:p>
          <a:p>
            <a:pPr algn="just">
              <a:lnSpc>
                <a:spcPct val="120000"/>
              </a:lnSpc>
              <a:spcBef>
                <a:spcPts val="0"/>
              </a:spcBef>
            </a:pPr>
            <a:endParaRPr lang="it-IT" sz="8000" b="0" i="0" u="none" strike="noStrike" baseline="0" dirty="0">
              <a:solidFill>
                <a:srgbClr val="000000"/>
              </a:solidFill>
              <a:latin typeface="Arial Narrow" panose="020B0606020202030204" pitchFamily="34" charset="0"/>
            </a:endParaRPr>
          </a:p>
          <a:p>
            <a:pPr algn="just">
              <a:lnSpc>
                <a:spcPct val="120000"/>
              </a:lnSpc>
              <a:spcBef>
                <a:spcPts val="0"/>
              </a:spcBef>
            </a:pPr>
            <a:endParaRPr lang="it-IT" sz="8000" dirty="0">
              <a:solidFill>
                <a:srgbClr val="000000"/>
              </a:solidFill>
              <a:latin typeface="Arial Narrow" panose="020B0606020202030204" pitchFamily="34" charset="0"/>
            </a:endParaRPr>
          </a:p>
          <a:p>
            <a:pPr algn="just">
              <a:lnSpc>
                <a:spcPct val="120000"/>
              </a:lnSpc>
              <a:spcBef>
                <a:spcPts val="0"/>
              </a:spcBef>
            </a:pPr>
            <a:endParaRPr lang="it-IT" sz="8000" b="0" i="0" u="none" strike="noStrike" baseline="0" dirty="0">
              <a:solidFill>
                <a:srgbClr val="000000"/>
              </a:solidFill>
              <a:latin typeface="Arial Narrow" panose="020B0606020202030204" pitchFamily="34" charset="0"/>
            </a:endParaRPr>
          </a:p>
          <a:p>
            <a:pPr algn="just">
              <a:lnSpc>
                <a:spcPct val="120000"/>
              </a:lnSpc>
              <a:spcBef>
                <a:spcPts val="0"/>
              </a:spcBef>
            </a:pPr>
            <a:endParaRPr lang="it-IT" sz="8000" dirty="0">
              <a:solidFill>
                <a:srgbClr val="000000"/>
              </a:solidFill>
              <a:latin typeface="Arial Narrow" panose="020B0606020202030204" pitchFamily="34" charset="0"/>
            </a:endParaRPr>
          </a:p>
          <a:p>
            <a:pPr algn="just">
              <a:lnSpc>
                <a:spcPct val="120000"/>
              </a:lnSpc>
              <a:spcBef>
                <a:spcPts val="0"/>
              </a:spcBef>
            </a:pPr>
            <a:endParaRPr lang="it-IT" sz="8000" b="0" i="0" u="none" strike="noStrike" baseline="0" dirty="0">
              <a:solidFill>
                <a:srgbClr val="000000"/>
              </a:solidFill>
              <a:latin typeface="Arial Narrow" panose="020B0606020202030204" pitchFamily="34" charset="0"/>
            </a:endParaRPr>
          </a:p>
          <a:p>
            <a:pPr algn="just">
              <a:lnSpc>
                <a:spcPct val="120000"/>
              </a:lnSpc>
              <a:spcBef>
                <a:spcPts val="0"/>
              </a:spcBef>
            </a:pPr>
            <a:endParaRPr lang="it-IT" sz="8000" dirty="0">
              <a:solidFill>
                <a:srgbClr val="000000"/>
              </a:solidFill>
              <a:latin typeface="Arial Narrow" panose="020B0606020202030204" pitchFamily="34" charset="0"/>
            </a:endParaRPr>
          </a:p>
          <a:p>
            <a:pPr algn="just">
              <a:lnSpc>
                <a:spcPct val="120000"/>
              </a:lnSpc>
              <a:spcBef>
                <a:spcPts val="0"/>
              </a:spcBef>
            </a:pPr>
            <a:endParaRPr lang="it-IT" sz="8000" dirty="0">
              <a:solidFill>
                <a:srgbClr val="000000"/>
              </a:solidFill>
              <a:latin typeface="Arial Narrow" panose="020B0606020202030204" pitchFamily="34" charset="0"/>
            </a:endParaRPr>
          </a:p>
          <a:p>
            <a:pPr algn="just">
              <a:lnSpc>
                <a:spcPct val="120000"/>
              </a:lnSpc>
              <a:spcBef>
                <a:spcPts val="0"/>
              </a:spcBef>
            </a:pPr>
            <a:endParaRPr lang="it-IT" sz="8000" dirty="0">
              <a:solidFill>
                <a:srgbClr val="000000"/>
              </a:solidFill>
              <a:latin typeface="Arial Narrow" panose="020B0606020202030204" pitchFamily="34" charset="0"/>
            </a:endParaRPr>
          </a:p>
          <a:p>
            <a:pPr algn="just">
              <a:lnSpc>
                <a:spcPct val="120000"/>
              </a:lnSpc>
              <a:spcBef>
                <a:spcPts val="0"/>
              </a:spcBef>
            </a:pPr>
            <a:endParaRPr lang="it-IT" sz="8000" dirty="0">
              <a:solidFill>
                <a:srgbClr val="000000"/>
              </a:solidFill>
              <a:latin typeface="Arial Narrow" panose="020B0606020202030204" pitchFamily="34" charset="0"/>
            </a:endParaRPr>
          </a:p>
          <a:p>
            <a:pPr algn="just">
              <a:lnSpc>
                <a:spcPct val="120000"/>
              </a:lnSpc>
              <a:spcBef>
                <a:spcPts val="0"/>
              </a:spcBef>
            </a:pPr>
            <a:endParaRPr lang="it-IT" sz="8000" dirty="0">
              <a:solidFill>
                <a:srgbClr val="000000"/>
              </a:solidFill>
              <a:latin typeface="Arial Narrow" panose="020B0606020202030204" pitchFamily="34" charset="0"/>
            </a:endParaRPr>
          </a:p>
          <a:p>
            <a:pPr>
              <a:lnSpc>
                <a:spcPct val="100000"/>
              </a:lnSpc>
              <a:spcBef>
                <a:spcPts val="0"/>
              </a:spcBef>
            </a:pPr>
            <a:r>
              <a:rPr lang="it-IT" b="0" i="0" u="none" strike="noStrike" baseline="0" dirty="0">
                <a:solidFill>
                  <a:srgbClr val="000000"/>
                </a:solidFill>
                <a:latin typeface="Arial Narrow" panose="020B0606020202030204" pitchFamily="34" charset="0"/>
              </a:rPr>
              <a:t> </a:t>
            </a:r>
          </a:p>
        </p:txBody>
      </p:sp>
      <p:pic>
        <p:nvPicPr>
          <p:cNvPr id="6" name="Immagine 5" descr="Immagine che contiene testo, Carattere, logo, Elementi grafici&#10;&#10;Descrizione generata automaticamente">
            <a:extLst>
              <a:ext uri="{FF2B5EF4-FFF2-40B4-BE49-F238E27FC236}">
                <a16:creationId xmlns:a16="http://schemas.microsoft.com/office/drawing/2014/main" id="{1C809865-C998-78D2-D884-EB95726ED8E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79629" y="251076"/>
            <a:ext cx="2912882" cy="1162944"/>
          </a:xfrm>
          <a:prstGeom prst="rect">
            <a:avLst/>
          </a:prstGeom>
        </p:spPr>
      </p:pic>
      <p:pic>
        <p:nvPicPr>
          <p:cNvPr id="7" name="Immagine 6" descr="Immagine che contiene Elementi grafici, simbolo, cerchio, Carattere&#10;&#10;Descrizione generata automaticamente">
            <a:extLst>
              <a:ext uri="{FF2B5EF4-FFF2-40B4-BE49-F238E27FC236}">
                <a16:creationId xmlns:a16="http://schemas.microsoft.com/office/drawing/2014/main" id="{61F2936B-5A90-130D-32FA-97ECE9CC755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57122" y="279358"/>
            <a:ext cx="1320743" cy="1238358"/>
          </a:xfrm>
          <a:prstGeom prst="rect">
            <a:avLst/>
          </a:prstGeom>
        </p:spPr>
      </p:pic>
    </p:spTree>
    <p:extLst>
      <p:ext uri="{BB962C8B-B14F-4D97-AF65-F5344CB8AC3E}">
        <p14:creationId xmlns:p14="http://schemas.microsoft.com/office/powerpoint/2010/main" val="3506614685"/>
      </p:ext>
    </p:extLst>
  </p:cSld>
  <p:clrMapOvr>
    <a:masterClrMapping/>
  </p:clrMapOvr>
</p:sld>
</file>

<file path=ppt/theme/theme1.xml><?xml version="1.0" encoding="utf-8"?>
<a:theme xmlns:a="http://schemas.openxmlformats.org/drawingml/2006/main" name="Tema di Office">
  <a:themeElements>
    <a:clrScheme name="Tema di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ema di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i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2013 - 2022 Theme</Template>
  <TotalTime>2523</TotalTime>
  <Words>1732</Words>
  <Application>Microsoft Office PowerPoint</Application>
  <PresentationFormat>Widescreen</PresentationFormat>
  <Paragraphs>275</Paragraphs>
  <Slides>16</Slides>
  <Notes>0</Notes>
  <HiddenSlides>0</HiddenSlides>
  <MMClips>0</MMClips>
  <ScaleCrop>false</ScaleCrop>
  <HeadingPairs>
    <vt:vector size="6" baseType="variant">
      <vt:variant>
        <vt:lpstr>Caratteri utilizzati</vt:lpstr>
      </vt:variant>
      <vt:variant>
        <vt:i4>9</vt:i4>
      </vt:variant>
      <vt:variant>
        <vt:lpstr>Tema</vt:lpstr>
      </vt:variant>
      <vt:variant>
        <vt:i4>1</vt:i4>
      </vt:variant>
      <vt:variant>
        <vt:lpstr>Titoli diapositive</vt:lpstr>
      </vt:variant>
      <vt:variant>
        <vt:i4>16</vt:i4>
      </vt:variant>
    </vt:vector>
  </HeadingPairs>
  <TitlesOfParts>
    <vt:vector size="26" baseType="lpstr">
      <vt:lpstr>Arial</vt:lpstr>
      <vt:lpstr>Arial Narrow</vt:lpstr>
      <vt:lpstr>Calibri</vt:lpstr>
      <vt:lpstr>Calibri Light</vt:lpstr>
      <vt:lpstr>Courier New</vt:lpstr>
      <vt:lpstr>EUAlbertina</vt:lpstr>
      <vt:lpstr>Symbol</vt:lpstr>
      <vt:lpstr>Tahoma</vt:lpstr>
      <vt:lpstr>Wingdings</vt:lpstr>
      <vt:lpstr>Tema di Office</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Pubblicazioni Pillar Two </vt:lpstr>
      <vt:lpstr>Presentazione standard di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Arianna Panerai</dc:creator>
  <cp:lastModifiedBy>Alessandro Savorana</cp:lastModifiedBy>
  <cp:revision>41</cp:revision>
  <dcterms:created xsi:type="dcterms:W3CDTF">2022-11-22T14:17:30Z</dcterms:created>
  <dcterms:modified xsi:type="dcterms:W3CDTF">2023-10-23T09:48:01Z</dcterms:modified>
</cp:coreProperties>
</file>