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9" r:id="rId4"/>
  </p:sldMasterIdLst>
  <p:notesMasterIdLst>
    <p:notesMasterId r:id="rId13"/>
  </p:notesMasterIdLst>
  <p:handoutMasterIdLst>
    <p:handoutMasterId r:id="rId14"/>
  </p:handoutMasterIdLst>
  <p:sldIdLst>
    <p:sldId id="548" r:id="rId5"/>
    <p:sldId id="553" r:id="rId6"/>
    <p:sldId id="561" r:id="rId7"/>
    <p:sldId id="560" r:id="rId8"/>
    <p:sldId id="556" r:id="rId9"/>
    <p:sldId id="557" r:id="rId10"/>
    <p:sldId id="558" r:id="rId11"/>
    <p:sldId id="559" r:id="rId12"/>
  </p:sldIdLst>
  <p:sldSz cx="9144000" cy="6858000" type="screen4x3"/>
  <p:notesSz cx="6781800" cy="9926638"/>
  <p:custDataLst>
    <p:tags r:id="rId15"/>
  </p:custDataLst>
  <p:defaultTextStyle>
    <a:defPPr>
      <a:defRPr lang="fr-FR"/>
    </a:defPPr>
    <a:lvl1pPr algn="l" rtl="0" eaLnBrk="0" fontAlgn="base" hangingPunct="0">
      <a:spcBef>
        <a:spcPct val="0"/>
      </a:spcBef>
      <a:spcAft>
        <a:spcPct val="0"/>
      </a:spcAft>
      <a:defRPr sz="1000" b="1" kern="1200">
        <a:solidFill>
          <a:schemeClr val="tx1"/>
        </a:solidFill>
        <a:latin typeface="Arial" panose="020B0604020202020204" pitchFamily="34" charset="0"/>
        <a:ea typeface="+mn-ea"/>
        <a:cs typeface="Times New Roman" panose="02020603050405020304" pitchFamily="18" charset="0"/>
      </a:defRPr>
    </a:lvl1pPr>
    <a:lvl2pPr marL="457200" algn="l" rtl="0" eaLnBrk="0" fontAlgn="base" hangingPunct="0">
      <a:spcBef>
        <a:spcPct val="0"/>
      </a:spcBef>
      <a:spcAft>
        <a:spcPct val="0"/>
      </a:spcAft>
      <a:defRPr sz="1000" b="1" kern="1200">
        <a:solidFill>
          <a:schemeClr val="tx1"/>
        </a:solidFill>
        <a:latin typeface="Arial" panose="020B0604020202020204" pitchFamily="34" charset="0"/>
        <a:ea typeface="+mn-ea"/>
        <a:cs typeface="Times New Roman" panose="02020603050405020304" pitchFamily="18" charset="0"/>
      </a:defRPr>
    </a:lvl2pPr>
    <a:lvl3pPr marL="914400" algn="l" rtl="0" eaLnBrk="0" fontAlgn="base" hangingPunct="0">
      <a:spcBef>
        <a:spcPct val="0"/>
      </a:spcBef>
      <a:spcAft>
        <a:spcPct val="0"/>
      </a:spcAft>
      <a:defRPr sz="1000" b="1" kern="1200">
        <a:solidFill>
          <a:schemeClr val="tx1"/>
        </a:solidFill>
        <a:latin typeface="Arial" panose="020B0604020202020204" pitchFamily="34" charset="0"/>
        <a:ea typeface="+mn-ea"/>
        <a:cs typeface="Times New Roman" panose="02020603050405020304" pitchFamily="18" charset="0"/>
      </a:defRPr>
    </a:lvl3pPr>
    <a:lvl4pPr marL="1371600" algn="l" rtl="0" eaLnBrk="0" fontAlgn="base" hangingPunct="0">
      <a:spcBef>
        <a:spcPct val="0"/>
      </a:spcBef>
      <a:spcAft>
        <a:spcPct val="0"/>
      </a:spcAft>
      <a:defRPr sz="1000" b="1" kern="1200">
        <a:solidFill>
          <a:schemeClr val="tx1"/>
        </a:solidFill>
        <a:latin typeface="Arial" panose="020B0604020202020204" pitchFamily="34" charset="0"/>
        <a:ea typeface="+mn-ea"/>
        <a:cs typeface="Times New Roman" panose="02020603050405020304" pitchFamily="18" charset="0"/>
      </a:defRPr>
    </a:lvl4pPr>
    <a:lvl5pPr marL="1828800" algn="l" rtl="0" eaLnBrk="0" fontAlgn="base" hangingPunct="0">
      <a:spcBef>
        <a:spcPct val="0"/>
      </a:spcBef>
      <a:spcAft>
        <a:spcPct val="0"/>
      </a:spcAft>
      <a:defRPr sz="1000" b="1" kern="1200">
        <a:solidFill>
          <a:schemeClr val="tx1"/>
        </a:solidFill>
        <a:latin typeface="Arial" panose="020B0604020202020204" pitchFamily="34" charset="0"/>
        <a:ea typeface="+mn-ea"/>
        <a:cs typeface="Times New Roman" panose="02020603050405020304" pitchFamily="18" charset="0"/>
      </a:defRPr>
    </a:lvl5pPr>
    <a:lvl6pPr marL="2286000" algn="l" defTabSz="914400" rtl="0" eaLnBrk="1" latinLnBrk="0" hangingPunct="1">
      <a:defRPr sz="1000" b="1" kern="1200">
        <a:solidFill>
          <a:schemeClr val="tx1"/>
        </a:solidFill>
        <a:latin typeface="Arial" panose="020B0604020202020204" pitchFamily="34" charset="0"/>
        <a:ea typeface="+mn-ea"/>
        <a:cs typeface="Times New Roman" panose="02020603050405020304" pitchFamily="18" charset="0"/>
      </a:defRPr>
    </a:lvl6pPr>
    <a:lvl7pPr marL="2743200" algn="l" defTabSz="914400" rtl="0" eaLnBrk="1" latinLnBrk="0" hangingPunct="1">
      <a:defRPr sz="1000" b="1" kern="1200">
        <a:solidFill>
          <a:schemeClr val="tx1"/>
        </a:solidFill>
        <a:latin typeface="Arial" panose="020B0604020202020204" pitchFamily="34" charset="0"/>
        <a:ea typeface="+mn-ea"/>
        <a:cs typeface="Times New Roman" panose="02020603050405020304" pitchFamily="18" charset="0"/>
      </a:defRPr>
    </a:lvl7pPr>
    <a:lvl8pPr marL="3200400" algn="l" defTabSz="914400" rtl="0" eaLnBrk="1" latinLnBrk="0" hangingPunct="1">
      <a:defRPr sz="1000" b="1" kern="1200">
        <a:solidFill>
          <a:schemeClr val="tx1"/>
        </a:solidFill>
        <a:latin typeface="Arial" panose="020B0604020202020204" pitchFamily="34" charset="0"/>
        <a:ea typeface="+mn-ea"/>
        <a:cs typeface="Times New Roman" panose="02020603050405020304" pitchFamily="18" charset="0"/>
      </a:defRPr>
    </a:lvl8pPr>
    <a:lvl9pPr marL="3657600" algn="l" defTabSz="914400" rtl="0" eaLnBrk="1" latinLnBrk="0" hangingPunct="1">
      <a:defRPr sz="1000" b="1" kern="1200">
        <a:solidFill>
          <a:schemeClr val="tx1"/>
        </a:solidFill>
        <a:latin typeface="Arial" panose="020B0604020202020204" pitchFamily="34" charset="0"/>
        <a:ea typeface="+mn-ea"/>
        <a:cs typeface="Times New Roman" panose="02020603050405020304" pitchFamily="18" charset="0"/>
      </a:defRPr>
    </a:lvl9pPr>
  </p:defaultTextStyle>
  <p:extLst>
    <p:ext uri="{EFAFB233-063F-42B5-8137-9DF3F51BA10A}">
      <p15:sldGuideLst xmlns:p15="http://schemas.microsoft.com/office/powerpoint/2012/main">
        <p15:guide id="1" orient="horz" pos="528">
          <p15:clr>
            <a:srgbClr val="A4A3A4"/>
          </p15:clr>
        </p15:guide>
        <p15:guide id="2" pos="266">
          <p15:clr>
            <a:srgbClr val="A4A3A4"/>
          </p15:clr>
        </p15:guide>
        <p15:guide id="3" pos="2880">
          <p15:clr>
            <a:srgbClr val="A4A3A4"/>
          </p15:clr>
        </p15:guide>
      </p15:sldGuideLst>
    </p:ext>
    <p:ext uri="{2D200454-40CA-4A62-9FC3-DE9A4176ACB9}">
      <p15:notesGuideLst xmlns:p15="http://schemas.microsoft.com/office/powerpoint/2012/main">
        <p15:guide id="1" orient="horz" pos="3127">
          <p15:clr>
            <a:srgbClr val="A4A3A4"/>
          </p15:clr>
        </p15:guide>
        <p15:guide id="2" pos="213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118C77"/>
    <a:srgbClr val="0A8C74"/>
    <a:srgbClr val="4B9E8A"/>
    <a:srgbClr val="FFFF00"/>
    <a:srgbClr val="FF0000"/>
    <a:srgbClr val="99FF33"/>
    <a:srgbClr val="CCFF33"/>
    <a:srgbClr val="B600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866" autoAdjust="0"/>
    <p:restoredTop sz="97377" autoAdjust="0"/>
  </p:normalViewPr>
  <p:slideViewPr>
    <p:cSldViewPr>
      <p:cViewPr varScale="1">
        <p:scale>
          <a:sx n="65" d="100"/>
          <a:sy n="65" d="100"/>
        </p:scale>
        <p:origin x="1388" y="48"/>
      </p:cViewPr>
      <p:guideLst>
        <p:guide orient="horz" pos="528"/>
        <p:guide pos="266"/>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3" d="100"/>
          <a:sy n="53" d="100"/>
        </p:scale>
        <p:origin x="-1848" y="-90"/>
      </p:cViewPr>
      <p:guideLst>
        <p:guide orient="horz" pos="3127"/>
        <p:guide pos="213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6674" name="Rectangle 2"/>
          <p:cNvSpPr>
            <a:spLocks noGrp="1" noChangeArrowheads="1"/>
          </p:cNvSpPr>
          <p:nvPr>
            <p:ph type="hdr" sz="quarter"/>
          </p:nvPr>
        </p:nvSpPr>
        <p:spPr bwMode="auto">
          <a:xfrm>
            <a:off x="0" y="0"/>
            <a:ext cx="2914650" cy="527050"/>
          </a:xfrm>
          <a:prstGeom prst="rect">
            <a:avLst/>
          </a:prstGeom>
          <a:noFill/>
          <a:ln>
            <a:noFill/>
          </a:ln>
          <a:effectLst/>
        </p:spPr>
        <p:txBody>
          <a:bodyPr vert="horz" wrap="square" lIns="89437" tIns="44719" rIns="89437" bIns="44719" numCol="1" anchor="t" anchorCtr="0" compatLnSpc="1">
            <a:prstTxWarp prst="textNoShape">
              <a:avLst/>
            </a:prstTxWarp>
          </a:bodyPr>
          <a:lstStyle>
            <a:lvl1pPr algn="l" defTabSz="893763" eaLnBrk="1" hangingPunct="1">
              <a:spcBef>
                <a:spcPct val="50000"/>
              </a:spcBef>
              <a:buFontTx/>
              <a:buNone/>
              <a:defRPr sz="1200">
                <a:solidFill>
                  <a:schemeClr val="accent2"/>
                </a:solidFill>
                <a:latin typeface="Arial" charset="0"/>
                <a:cs typeface="Times New Roman" pitchFamily="1" charset="0"/>
              </a:defRPr>
            </a:lvl1pPr>
          </a:lstStyle>
          <a:p>
            <a:pPr>
              <a:defRPr/>
            </a:pPr>
            <a:endParaRPr lang="it-IT" altLang="it-IT"/>
          </a:p>
        </p:txBody>
      </p:sp>
      <p:sp>
        <p:nvSpPr>
          <p:cNvPr id="156675" name="Rectangle 3"/>
          <p:cNvSpPr>
            <a:spLocks noGrp="1" noChangeArrowheads="1"/>
          </p:cNvSpPr>
          <p:nvPr>
            <p:ph type="dt" sz="quarter" idx="1"/>
          </p:nvPr>
        </p:nvSpPr>
        <p:spPr bwMode="auto">
          <a:xfrm>
            <a:off x="3810000" y="0"/>
            <a:ext cx="2987675" cy="527050"/>
          </a:xfrm>
          <a:prstGeom prst="rect">
            <a:avLst/>
          </a:prstGeom>
          <a:noFill/>
          <a:ln>
            <a:noFill/>
          </a:ln>
          <a:effectLst/>
        </p:spPr>
        <p:txBody>
          <a:bodyPr vert="horz" wrap="square" lIns="89437" tIns="44719" rIns="89437" bIns="44719" numCol="1" anchor="t" anchorCtr="0" compatLnSpc="1">
            <a:prstTxWarp prst="textNoShape">
              <a:avLst/>
            </a:prstTxWarp>
          </a:bodyPr>
          <a:lstStyle>
            <a:lvl1pPr algn="r" defTabSz="893763" eaLnBrk="1" hangingPunct="1">
              <a:spcBef>
                <a:spcPct val="50000"/>
              </a:spcBef>
              <a:buFontTx/>
              <a:buNone/>
              <a:defRPr sz="1200">
                <a:solidFill>
                  <a:schemeClr val="accent2"/>
                </a:solidFill>
                <a:latin typeface="Arial" charset="0"/>
                <a:cs typeface="Times New Roman" pitchFamily="1" charset="0"/>
              </a:defRPr>
            </a:lvl1pPr>
          </a:lstStyle>
          <a:p>
            <a:pPr>
              <a:defRPr/>
            </a:pPr>
            <a:endParaRPr lang="it-IT" altLang="it-IT"/>
          </a:p>
        </p:txBody>
      </p:sp>
      <p:sp>
        <p:nvSpPr>
          <p:cNvPr id="156676" name="Rectangle 4"/>
          <p:cNvSpPr>
            <a:spLocks noGrp="1" noChangeArrowheads="1"/>
          </p:cNvSpPr>
          <p:nvPr>
            <p:ph type="ftr" sz="quarter" idx="2"/>
          </p:nvPr>
        </p:nvSpPr>
        <p:spPr bwMode="auto">
          <a:xfrm>
            <a:off x="0" y="9409113"/>
            <a:ext cx="2914650" cy="527050"/>
          </a:xfrm>
          <a:prstGeom prst="rect">
            <a:avLst/>
          </a:prstGeom>
          <a:noFill/>
          <a:ln>
            <a:noFill/>
          </a:ln>
          <a:effectLst/>
        </p:spPr>
        <p:txBody>
          <a:bodyPr vert="horz" wrap="square" lIns="89437" tIns="44719" rIns="89437" bIns="44719" numCol="1" anchor="b" anchorCtr="0" compatLnSpc="1">
            <a:prstTxWarp prst="textNoShape">
              <a:avLst/>
            </a:prstTxWarp>
          </a:bodyPr>
          <a:lstStyle>
            <a:lvl1pPr algn="l" defTabSz="893763" eaLnBrk="1" hangingPunct="1">
              <a:spcBef>
                <a:spcPct val="50000"/>
              </a:spcBef>
              <a:buFontTx/>
              <a:buNone/>
              <a:defRPr sz="1200">
                <a:solidFill>
                  <a:schemeClr val="accent2"/>
                </a:solidFill>
                <a:latin typeface="Arial" charset="0"/>
                <a:cs typeface="Times New Roman" pitchFamily="1" charset="0"/>
              </a:defRPr>
            </a:lvl1pPr>
          </a:lstStyle>
          <a:p>
            <a:pPr>
              <a:defRPr/>
            </a:pPr>
            <a:endParaRPr lang="it-IT" altLang="it-IT"/>
          </a:p>
        </p:txBody>
      </p:sp>
      <p:sp>
        <p:nvSpPr>
          <p:cNvPr id="156677" name="Rectangle 5"/>
          <p:cNvSpPr>
            <a:spLocks noGrp="1" noChangeArrowheads="1"/>
          </p:cNvSpPr>
          <p:nvPr>
            <p:ph type="sldNum" sz="quarter" idx="3"/>
          </p:nvPr>
        </p:nvSpPr>
        <p:spPr bwMode="auto">
          <a:xfrm>
            <a:off x="3810000" y="9409113"/>
            <a:ext cx="2987675" cy="527050"/>
          </a:xfrm>
          <a:prstGeom prst="rect">
            <a:avLst/>
          </a:prstGeom>
          <a:noFill/>
          <a:ln>
            <a:noFill/>
          </a:ln>
          <a:effectLst/>
        </p:spPr>
        <p:txBody>
          <a:bodyPr vert="horz" wrap="square" lIns="89437" tIns="44719" rIns="89437" bIns="44719" numCol="1" anchor="b" anchorCtr="0" compatLnSpc="1">
            <a:prstTxWarp prst="textNoShape">
              <a:avLst/>
            </a:prstTxWarp>
          </a:bodyPr>
          <a:lstStyle>
            <a:lvl1pPr algn="r" defTabSz="893763" eaLnBrk="1" hangingPunct="1">
              <a:spcBef>
                <a:spcPct val="50000"/>
              </a:spcBef>
              <a:defRPr sz="1200">
                <a:solidFill>
                  <a:schemeClr val="accent2"/>
                </a:solidFill>
              </a:defRPr>
            </a:lvl1pPr>
          </a:lstStyle>
          <a:p>
            <a:fld id="{3EF93ABE-3DAE-4842-8269-B14373CE4418}" type="slidenum">
              <a:rPr lang="it-IT" altLang="it-IT"/>
              <a:pPr/>
              <a:t>‹N°›</a:t>
            </a:fld>
            <a:endParaRPr lang="it-IT" altLang="it-IT"/>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hdr" sz="quarter"/>
          </p:nvPr>
        </p:nvSpPr>
        <p:spPr bwMode="auto">
          <a:xfrm>
            <a:off x="0" y="0"/>
            <a:ext cx="2938463" cy="495300"/>
          </a:xfrm>
          <a:prstGeom prst="rect">
            <a:avLst/>
          </a:prstGeom>
          <a:noFill/>
          <a:ln>
            <a:noFill/>
          </a:ln>
          <a:effectLst/>
        </p:spPr>
        <p:txBody>
          <a:bodyPr vert="horz" wrap="square" lIns="92398" tIns="46199" rIns="92398" bIns="46199" numCol="1" anchor="t" anchorCtr="0" compatLnSpc="1">
            <a:prstTxWarp prst="textNoShape">
              <a:avLst/>
            </a:prstTxWarp>
          </a:bodyPr>
          <a:lstStyle>
            <a:lvl1pPr algn="l" defTabSz="923925" eaLnBrk="1" hangingPunct="1">
              <a:spcBef>
                <a:spcPct val="0"/>
              </a:spcBef>
              <a:buFontTx/>
              <a:buNone/>
              <a:defRPr sz="1200" b="0">
                <a:latin typeface="Arial" charset="0"/>
                <a:cs typeface="Times New Roman" pitchFamily="1" charset="0"/>
              </a:defRPr>
            </a:lvl1pPr>
          </a:lstStyle>
          <a:p>
            <a:pPr>
              <a:defRPr/>
            </a:pPr>
            <a:endParaRPr lang="fr-FR" altLang="it-IT"/>
          </a:p>
        </p:txBody>
      </p:sp>
      <p:sp>
        <p:nvSpPr>
          <p:cNvPr id="22531" name="Rectangle 3"/>
          <p:cNvSpPr>
            <a:spLocks noGrp="1" noChangeArrowheads="1"/>
          </p:cNvSpPr>
          <p:nvPr>
            <p:ph type="dt" idx="1"/>
          </p:nvPr>
        </p:nvSpPr>
        <p:spPr bwMode="auto">
          <a:xfrm>
            <a:off x="3841750" y="0"/>
            <a:ext cx="2938463" cy="495300"/>
          </a:xfrm>
          <a:prstGeom prst="rect">
            <a:avLst/>
          </a:prstGeom>
          <a:noFill/>
          <a:ln>
            <a:noFill/>
          </a:ln>
          <a:effectLst/>
        </p:spPr>
        <p:txBody>
          <a:bodyPr vert="horz" wrap="square" lIns="92398" tIns="46199" rIns="92398" bIns="46199" numCol="1" anchor="t" anchorCtr="0" compatLnSpc="1">
            <a:prstTxWarp prst="textNoShape">
              <a:avLst/>
            </a:prstTxWarp>
          </a:bodyPr>
          <a:lstStyle>
            <a:lvl1pPr algn="r" defTabSz="923925" eaLnBrk="1" hangingPunct="1">
              <a:spcBef>
                <a:spcPct val="0"/>
              </a:spcBef>
              <a:buFontTx/>
              <a:buNone/>
              <a:defRPr sz="1200" b="0">
                <a:latin typeface="Arial" charset="0"/>
                <a:cs typeface="Times New Roman" pitchFamily="1" charset="0"/>
              </a:defRPr>
            </a:lvl1pPr>
          </a:lstStyle>
          <a:p>
            <a:pPr>
              <a:defRPr/>
            </a:pPr>
            <a:endParaRPr lang="fr-FR" altLang="it-IT"/>
          </a:p>
        </p:txBody>
      </p:sp>
      <p:sp>
        <p:nvSpPr>
          <p:cNvPr id="13316" name="Rectangle 4"/>
          <p:cNvSpPr>
            <a:spLocks noRot="1" noChangeArrowheads="1" noTextEdit="1"/>
          </p:cNvSpPr>
          <p:nvPr>
            <p:ph type="sldImg" idx="2"/>
          </p:nvPr>
        </p:nvSpPr>
        <p:spPr bwMode="auto">
          <a:xfrm>
            <a:off x="908050" y="744538"/>
            <a:ext cx="4965700" cy="3724275"/>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2533" name="Rectangle 5"/>
          <p:cNvSpPr>
            <a:spLocks noGrp="1" noChangeArrowheads="1"/>
          </p:cNvSpPr>
          <p:nvPr>
            <p:ph type="body" sz="quarter" idx="3"/>
          </p:nvPr>
        </p:nvSpPr>
        <p:spPr bwMode="auto">
          <a:xfrm>
            <a:off x="677863" y="4714875"/>
            <a:ext cx="5426075" cy="4467225"/>
          </a:xfrm>
          <a:prstGeom prst="rect">
            <a:avLst/>
          </a:prstGeom>
          <a:noFill/>
          <a:ln>
            <a:noFill/>
          </a:ln>
          <a:effectLst/>
        </p:spPr>
        <p:txBody>
          <a:bodyPr vert="horz" wrap="square" lIns="92398" tIns="46199" rIns="92398" bIns="46199" numCol="1" anchor="t" anchorCtr="0" compatLnSpc="1">
            <a:prstTxWarp prst="textNoShape">
              <a:avLst/>
            </a:prstTxWarp>
          </a:bodyPr>
          <a:lstStyle/>
          <a:p>
            <a:pPr lvl="0"/>
            <a:r>
              <a:rPr lang="fr-FR" altLang="it-IT" noProof="0"/>
              <a:t>Cliquez pour modifier les styles du texte du masque</a:t>
            </a:r>
          </a:p>
          <a:p>
            <a:pPr lvl="1"/>
            <a:r>
              <a:rPr lang="fr-FR" altLang="it-IT" noProof="0"/>
              <a:t>Deuxième niveau</a:t>
            </a:r>
          </a:p>
          <a:p>
            <a:pPr lvl="2"/>
            <a:r>
              <a:rPr lang="fr-FR" altLang="it-IT" noProof="0"/>
              <a:t>Troisième niveau</a:t>
            </a:r>
          </a:p>
          <a:p>
            <a:pPr lvl="3"/>
            <a:r>
              <a:rPr lang="fr-FR" altLang="it-IT" noProof="0"/>
              <a:t>Quatrième niveau</a:t>
            </a:r>
          </a:p>
          <a:p>
            <a:pPr lvl="4"/>
            <a:r>
              <a:rPr lang="fr-FR" altLang="it-IT" noProof="0"/>
              <a:t>Cinquième niveau</a:t>
            </a:r>
          </a:p>
        </p:txBody>
      </p:sp>
      <p:sp>
        <p:nvSpPr>
          <p:cNvPr id="22534" name="Rectangle 6"/>
          <p:cNvSpPr>
            <a:spLocks noGrp="1" noChangeArrowheads="1"/>
          </p:cNvSpPr>
          <p:nvPr>
            <p:ph type="ftr" sz="quarter" idx="4"/>
          </p:nvPr>
        </p:nvSpPr>
        <p:spPr bwMode="auto">
          <a:xfrm>
            <a:off x="0" y="9429750"/>
            <a:ext cx="2938463" cy="495300"/>
          </a:xfrm>
          <a:prstGeom prst="rect">
            <a:avLst/>
          </a:prstGeom>
          <a:noFill/>
          <a:ln>
            <a:noFill/>
          </a:ln>
          <a:effectLst/>
        </p:spPr>
        <p:txBody>
          <a:bodyPr vert="horz" wrap="square" lIns="92398" tIns="46199" rIns="92398" bIns="46199" numCol="1" anchor="b" anchorCtr="0" compatLnSpc="1">
            <a:prstTxWarp prst="textNoShape">
              <a:avLst/>
            </a:prstTxWarp>
          </a:bodyPr>
          <a:lstStyle>
            <a:lvl1pPr algn="l" defTabSz="923925" eaLnBrk="1" hangingPunct="1">
              <a:spcBef>
                <a:spcPct val="0"/>
              </a:spcBef>
              <a:buFontTx/>
              <a:buNone/>
              <a:defRPr sz="1200" b="0">
                <a:latin typeface="Arial" charset="0"/>
                <a:cs typeface="Times New Roman" pitchFamily="1" charset="0"/>
              </a:defRPr>
            </a:lvl1pPr>
          </a:lstStyle>
          <a:p>
            <a:pPr>
              <a:defRPr/>
            </a:pPr>
            <a:endParaRPr lang="fr-FR" altLang="it-IT"/>
          </a:p>
        </p:txBody>
      </p:sp>
      <p:sp>
        <p:nvSpPr>
          <p:cNvPr id="22535" name="Rectangle 7"/>
          <p:cNvSpPr>
            <a:spLocks noGrp="1" noChangeArrowheads="1"/>
          </p:cNvSpPr>
          <p:nvPr>
            <p:ph type="sldNum" sz="quarter" idx="5"/>
          </p:nvPr>
        </p:nvSpPr>
        <p:spPr bwMode="auto">
          <a:xfrm>
            <a:off x="3841750" y="9429750"/>
            <a:ext cx="2938463" cy="495300"/>
          </a:xfrm>
          <a:prstGeom prst="rect">
            <a:avLst/>
          </a:prstGeom>
          <a:noFill/>
          <a:ln>
            <a:noFill/>
          </a:ln>
          <a:effectLst/>
        </p:spPr>
        <p:txBody>
          <a:bodyPr vert="horz" wrap="square" lIns="92398" tIns="46199" rIns="92398" bIns="46199" numCol="1" anchor="b" anchorCtr="0" compatLnSpc="1">
            <a:prstTxWarp prst="textNoShape">
              <a:avLst/>
            </a:prstTxWarp>
          </a:bodyPr>
          <a:lstStyle>
            <a:lvl1pPr algn="r" defTabSz="923925" eaLnBrk="1" hangingPunct="1">
              <a:defRPr sz="1200" b="0"/>
            </a:lvl1pPr>
          </a:lstStyle>
          <a:p>
            <a:fld id="{8FF63281-2ED9-47D3-A8B9-CEB7E149E99A}" type="slidenum">
              <a:rPr lang="fr-FR" altLang="it-IT"/>
              <a:pPr/>
              <a:t>‹N°›</a:t>
            </a:fld>
            <a:endParaRPr lang="fr-FR" altLang="it-IT"/>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23925">
              <a:spcBef>
                <a:spcPct val="30000"/>
              </a:spcBef>
              <a:defRPr sz="1200">
                <a:solidFill>
                  <a:schemeClr val="tx1"/>
                </a:solidFill>
                <a:latin typeface="Arial" panose="020B0604020202020204" pitchFamily="34" charset="0"/>
              </a:defRPr>
            </a:lvl1pPr>
            <a:lvl2pPr marL="742950" indent="-285750" defTabSz="923925">
              <a:spcBef>
                <a:spcPct val="30000"/>
              </a:spcBef>
              <a:defRPr sz="1200">
                <a:solidFill>
                  <a:schemeClr val="tx1"/>
                </a:solidFill>
                <a:latin typeface="Arial" panose="020B0604020202020204" pitchFamily="34" charset="0"/>
              </a:defRPr>
            </a:lvl2pPr>
            <a:lvl3pPr marL="1143000" indent="-228600" defTabSz="923925">
              <a:spcBef>
                <a:spcPct val="30000"/>
              </a:spcBef>
              <a:defRPr sz="1200">
                <a:solidFill>
                  <a:schemeClr val="tx1"/>
                </a:solidFill>
                <a:latin typeface="Arial" panose="020B0604020202020204" pitchFamily="34" charset="0"/>
              </a:defRPr>
            </a:lvl3pPr>
            <a:lvl4pPr marL="1600200" indent="-228600" defTabSz="923925">
              <a:spcBef>
                <a:spcPct val="30000"/>
              </a:spcBef>
              <a:defRPr sz="1200">
                <a:solidFill>
                  <a:schemeClr val="tx1"/>
                </a:solidFill>
                <a:latin typeface="Arial" panose="020B0604020202020204" pitchFamily="34" charset="0"/>
              </a:defRPr>
            </a:lvl4pPr>
            <a:lvl5pPr marL="2057400" indent="-228600" defTabSz="923925">
              <a:spcBef>
                <a:spcPct val="30000"/>
              </a:spcBef>
              <a:defRPr sz="1200">
                <a:solidFill>
                  <a:schemeClr val="tx1"/>
                </a:solidFill>
                <a:latin typeface="Arial" panose="020B0604020202020204" pitchFamily="34" charset="0"/>
              </a:defRPr>
            </a:lvl5pPr>
            <a:lvl6pPr marL="2514600" indent="-228600" defTabSz="923925"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23925"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23925"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2392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10DA37BE-0474-469F-9122-4ED25A27786E}" type="slidenum">
              <a:rPr lang="fr-FR" altLang="it-IT"/>
              <a:pPr>
                <a:spcBef>
                  <a:spcPct val="0"/>
                </a:spcBef>
              </a:pPr>
              <a:t>1</a:t>
            </a:fld>
            <a:endParaRPr lang="fr-FR" altLang="it-IT"/>
          </a:p>
        </p:txBody>
      </p:sp>
      <p:sp>
        <p:nvSpPr>
          <p:cNvPr id="16387" name="Rectangle 2"/>
          <p:cNvSpPr>
            <a:spLocks noRot="1" noChangeArrowheads="1" noTextEdit="1"/>
          </p:cNvSpPr>
          <p:nvPr>
            <p:ph type="sldImg"/>
          </p:nvPr>
        </p:nvSpPr>
        <p:spPr>
          <a:xfrm>
            <a:off x="935038" y="774700"/>
            <a:ext cx="4953000" cy="3714750"/>
          </a:xfrm>
          <a:ln/>
        </p:spPr>
      </p:sp>
      <p:sp>
        <p:nvSpPr>
          <p:cNvPr id="16388" name="Rectangle 3"/>
          <p:cNvSpPr>
            <a:spLocks noGrp="1" noChangeArrowheads="1"/>
          </p:cNvSpPr>
          <p:nvPr>
            <p:ph type="body" idx="1"/>
          </p:nvPr>
        </p:nvSpPr>
        <p:spPr>
          <a:xfrm>
            <a:off x="931863" y="4721225"/>
            <a:ext cx="4962525" cy="4487863"/>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it-IT" altLang="it-IT" smtClean="0">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smtClean="0"/>
              <a:t>o perché non sono stabilite in nessuno Stato membro, o perché non sono costituite in una delle forme elencate nell'allegato della direttiva, o perché non sono soggette a nessuna delle imposte elencate all'articolo 3, lettera a), punto iii)</a:t>
            </a:r>
          </a:p>
          <a:p>
            <a:endParaRPr lang="en-US" dirty="0"/>
          </a:p>
        </p:txBody>
      </p:sp>
      <p:sp>
        <p:nvSpPr>
          <p:cNvPr id="4" name="Espace réservé du numéro de diapositiv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C5F0DB5-9DBE-4128-8334-AC0F89F54C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8997767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smtClean="0"/>
              <a:t>o perché non sono stabilite in nessuno Stato membro, o perché non sono costituite in una delle forme elencate nell'allegato della direttiva, o perché non sono soggette a nessuna delle imposte elencate all'articolo 3, lettera a), punto iii)</a:t>
            </a:r>
          </a:p>
          <a:p>
            <a:endParaRPr lang="en-US" dirty="0"/>
          </a:p>
        </p:txBody>
      </p:sp>
      <p:sp>
        <p:nvSpPr>
          <p:cNvPr id="4" name="Espace réservé du numéro de diapositiv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C5F0DB5-9DBE-4128-8334-AC0F89F54C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9975523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smtClean="0"/>
              <a:t>o perché non sono stabilite in nessuno Stato membro, o perché non sono costituite in una delle forme elencate nell'allegato della direttiva, o perché non sono soggette a nessuna delle imposte elencate all'articolo 3, lettera a), punto iii)</a:t>
            </a:r>
          </a:p>
          <a:p>
            <a:endParaRPr lang="en-US" dirty="0"/>
          </a:p>
        </p:txBody>
      </p:sp>
      <p:sp>
        <p:nvSpPr>
          <p:cNvPr id="4" name="Espace réservé du numéro de diapositiv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C5F0DB5-9DBE-4128-8334-AC0F89F54C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4566041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smtClean="0"/>
              <a:t>o perché non sono stabilite in nessuno Stato membro, o perché non sono costituite in una delle forme elencate nell'allegato della direttiva, o perché non sono soggette a nessuna delle imposte elencate all'articolo 3, lettera a), punto iii)</a:t>
            </a:r>
          </a:p>
          <a:p>
            <a:endParaRPr lang="en-US" dirty="0"/>
          </a:p>
        </p:txBody>
      </p:sp>
      <p:sp>
        <p:nvSpPr>
          <p:cNvPr id="4" name="Espace réservé du numéro de diapositiv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C5F0DB5-9DBE-4128-8334-AC0F89F54C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4789449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smtClean="0"/>
              <a:t>o perché non sono stabilite in nessuno Stato membro, o perché non sono costituite in una delle forme elencate nell'allegato della direttiva, o perché non sono soggette a nessuna delle imposte elencate all'articolo 3, lettera a), punto iii)</a:t>
            </a:r>
          </a:p>
          <a:p>
            <a:endParaRPr lang="en-US" dirty="0"/>
          </a:p>
        </p:txBody>
      </p:sp>
      <p:sp>
        <p:nvSpPr>
          <p:cNvPr id="4" name="Espace réservé du numéro de diapositiv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C5F0DB5-9DBE-4128-8334-AC0F89F54C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8414416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smtClean="0"/>
              <a:t>o perché non sono stabilite in nessuno Stato membro, o perché non sono costituite in una delle forme elencate nell'allegato della direttiva, o perché non sono soggette a nessuna delle imposte elencate all'articolo 3, lettera a), punto iii)</a:t>
            </a:r>
          </a:p>
          <a:p>
            <a:endParaRPr lang="en-US" dirty="0"/>
          </a:p>
        </p:txBody>
      </p:sp>
      <p:sp>
        <p:nvSpPr>
          <p:cNvPr id="4" name="Espace réservé du numéro de diapositiv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C5F0DB5-9DBE-4128-8334-AC0F89F54C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40169979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smtClean="0"/>
              <a:t>o perché non sono stabilite in nessuno Stato membro, o perché non sono costituite in una delle forme elencate nell'allegato della direttiva, o perché non sono soggette a nessuna delle imposte elencate all'articolo 3, lettera a), punto iii)</a:t>
            </a:r>
          </a:p>
          <a:p>
            <a:endParaRPr lang="en-US" dirty="0"/>
          </a:p>
        </p:txBody>
      </p:sp>
      <p:sp>
        <p:nvSpPr>
          <p:cNvPr id="4" name="Espace réservé du numéro de diapositiv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C5F0DB5-9DBE-4128-8334-AC0F89F54C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73141215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sp>
        <p:nvSpPr>
          <p:cNvPr id="4" name="Line 6"/>
          <p:cNvSpPr>
            <a:spLocks noChangeShapeType="1"/>
          </p:cNvSpPr>
          <p:nvPr userDrawn="1"/>
        </p:nvSpPr>
        <p:spPr bwMode="auto">
          <a:xfrm>
            <a:off x="0" y="6237288"/>
            <a:ext cx="9144000" cy="0"/>
          </a:xfrm>
          <a:prstGeom prst="line">
            <a:avLst/>
          </a:prstGeom>
          <a:noFill/>
          <a:ln w="9525">
            <a:solidFill>
              <a:schemeClr val="hlink"/>
            </a:solidFill>
            <a:round/>
            <a:headEnd/>
            <a:tailEnd/>
          </a:ln>
          <a:effectLst/>
        </p:spPr>
        <p:txBody>
          <a:bodyPr/>
          <a:lstStyle/>
          <a:p>
            <a:pPr algn="ctr" eaLnBrk="1" hangingPunct="1">
              <a:spcBef>
                <a:spcPct val="20000"/>
              </a:spcBef>
              <a:buFont typeface="Wingdings" panose="05000000000000000000" pitchFamily="2" charset="2"/>
              <a:buNone/>
              <a:defRPr/>
            </a:pPr>
            <a:endParaRPr lang="it-IT" sz="923"/>
          </a:p>
        </p:txBody>
      </p:sp>
      <p:pic>
        <p:nvPicPr>
          <p:cNvPr id="5" name="Immagin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42988" y="404813"/>
            <a:ext cx="7191375"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7538" name="Rectangle 2"/>
          <p:cNvSpPr>
            <a:spLocks noGrp="1" noChangeArrowheads="1"/>
          </p:cNvSpPr>
          <p:nvPr>
            <p:ph type="ctrTitle"/>
          </p:nvPr>
        </p:nvSpPr>
        <p:spPr>
          <a:xfrm>
            <a:off x="685800" y="2130427"/>
            <a:ext cx="7772400" cy="1470025"/>
          </a:xfrm>
        </p:spPr>
        <p:txBody>
          <a:bodyPr/>
          <a:lstStyle>
            <a:lvl1pPr algn="ctr">
              <a:defRPr>
                <a:solidFill>
                  <a:srgbClr val="118C77"/>
                </a:solidFill>
              </a:defRPr>
            </a:lvl1pPr>
          </a:lstStyle>
          <a:p>
            <a:pPr lvl="0"/>
            <a:r>
              <a:rPr lang="it-IT" altLang="it-IT" noProof="0" dirty="0"/>
              <a:t>Fare clic per modificare stile</a:t>
            </a:r>
          </a:p>
        </p:txBody>
      </p:sp>
      <p:sp>
        <p:nvSpPr>
          <p:cNvPr id="577539" name="Rectangle 3"/>
          <p:cNvSpPr>
            <a:spLocks noGrp="1" noChangeArrowheads="1"/>
          </p:cNvSpPr>
          <p:nvPr>
            <p:ph type="subTitle" idx="1"/>
          </p:nvPr>
        </p:nvSpPr>
        <p:spPr>
          <a:xfrm>
            <a:off x="1371600" y="3886200"/>
            <a:ext cx="6400800" cy="1752600"/>
          </a:xfrm>
        </p:spPr>
        <p:txBody>
          <a:bodyPr/>
          <a:lstStyle>
            <a:lvl1pPr algn="ctr">
              <a:defRPr sz="2585"/>
            </a:lvl1pPr>
          </a:lstStyle>
          <a:p>
            <a:pPr lvl="0"/>
            <a:r>
              <a:rPr lang="it-IT" altLang="it-IT" noProof="0" dirty="0"/>
              <a:t>Fare clic per modificare lo stile del sottotitolo dello schema</a:t>
            </a:r>
          </a:p>
        </p:txBody>
      </p:sp>
    </p:spTree>
    <p:extLst>
      <p:ext uri="{BB962C8B-B14F-4D97-AF65-F5344CB8AC3E}">
        <p14:creationId xmlns:p14="http://schemas.microsoft.com/office/powerpoint/2010/main" val="35360051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29585779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76202"/>
            <a:ext cx="2057400" cy="6049963"/>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457201" y="76202"/>
            <a:ext cx="6031523" cy="6049963"/>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28330517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Headline + bullets">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AEFCA923-F255-9E4A-9CFD-A076E6705079}"/>
              </a:ext>
            </a:extLst>
          </p:cNvPr>
          <p:cNvSpPr>
            <a:spLocks noGrp="1"/>
          </p:cNvSpPr>
          <p:nvPr>
            <p:ph type="title" hasCustomPrompt="1"/>
          </p:nvPr>
        </p:nvSpPr>
        <p:spPr/>
        <p:txBody>
          <a:bodyPr/>
          <a:lstStyle>
            <a:lvl1pPr>
              <a:defRPr/>
            </a:lvl1pPr>
          </a:lstStyle>
          <a:p>
            <a:r>
              <a:rPr lang="sv-SE" dirty="0" err="1"/>
              <a:t>Add</a:t>
            </a:r>
            <a:r>
              <a:rPr lang="sv-SE" dirty="0"/>
              <a:t> a </a:t>
            </a:r>
            <a:r>
              <a:rPr lang="sv-SE" dirty="0" err="1"/>
              <a:t>headline</a:t>
            </a:r>
            <a:endParaRPr lang="sv-SE" dirty="0"/>
          </a:p>
        </p:txBody>
      </p:sp>
      <p:sp>
        <p:nvSpPr>
          <p:cNvPr id="4" name="Platshållare för text 3">
            <a:extLst>
              <a:ext uri="{FF2B5EF4-FFF2-40B4-BE49-F238E27FC236}">
                <a16:creationId xmlns:a16="http://schemas.microsoft.com/office/drawing/2014/main" id="{D905994A-94EB-FD42-BAF7-FF4FA1542BAF}"/>
              </a:ext>
            </a:extLst>
          </p:cNvPr>
          <p:cNvSpPr>
            <a:spLocks noGrp="1"/>
          </p:cNvSpPr>
          <p:nvPr>
            <p:ph type="body" sz="quarter" idx="10" hasCustomPrompt="1"/>
          </p:nvPr>
        </p:nvSpPr>
        <p:spPr>
          <a:xfrm>
            <a:off x="1265783" y="2376844"/>
            <a:ext cx="6581180" cy="4103156"/>
          </a:xfrm>
        </p:spPr>
        <p:txBody>
          <a:bodyPr>
            <a:noAutofit/>
          </a:bodyPr>
          <a:lstStyle>
            <a:lvl2pPr marL="354362" indent="-177181">
              <a:buFont typeface="Systemtypsnitt"/>
              <a:buChar char="-"/>
              <a:defRPr/>
            </a:lvl2pPr>
          </a:lstStyle>
          <a:p>
            <a:r>
              <a:rPr lang="sv-SE" dirty="0"/>
              <a:t>Text </a:t>
            </a:r>
            <a:r>
              <a:rPr lang="sv-SE" dirty="0" err="1"/>
              <a:t>level</a:t>
            </a:r>
            <a:r>
              <a:rPr lang="sv-SE" dirty="0"/>
              <a:t> </a:t>
            </a:r>
            <a:r>
              <a:rPr lang="sv-SE" dirty="0" err="1"/>
              <a:t>one</a:t>
            </a:r>
            <a:endParaRPr lang="sv-SE" dirty="0"/>
          </a:p>
          <a:p>
            <a:pPr lvl="1"/>
            <a:r>
              <a:rPr lang="sv-SE" dirty="0"/>
              <a:t>Text </a:t>
            </a:r>
            <a:r>
              <a:rPr lang="sv-SE" dirty="0" err="1"/>
              <a:t>level</a:t>
            </a:r>
            <a:r>
              <a:rPr lang="sv-SE" dirty="0"/>
              <a:t> </a:t>
            </a:r>
            <a:r>
              <a:rPr lang="sv-SE" dirty="0" err="1"/>
              <a:t>two</a:t>
            </a:r>
            <a:endParaRPr lang="sv-SE" dirty="0"/>
          </a:p>
          <a:p>
            <a:pPr lvl="2"/>
            <a:r>
              <a:rPr lang="sv-SE" dirty="0"/>
              <a:t>Text </a:t>
            </a:r>
            <a:r>
              <a:rPr lang="sv-SE" dirty="0" err="1"/>
              <a:t>level</a:t>
            </a:r>
            <a:r>
              <a:rPr lang="sv-SE" dirty="0"/>
              <a:t> </a:t>
            </a:r>
            <a:r>
              <a:rPr lang="sv-SE" dirty="0" err="1"/>
              <a:t>three</a:t>
            </a:r>
            <a:endParaRPr lang="sv-SE" dirty="0"/>
          </a:p>
          <a:p>
            <a:pPr lvl="3"/>
            <a:r>
              <a:rPr lang="sv-SE" dirty="0"/>
              <a:t>Text </a:t>
            </a:r>
            <a:r>
              <a:rPr lang="sv-SE" dirty="0" err="1"/>
              <a:t>level</a:t>
            </a:r>
            <a:r>
              <a:rPr lang="sv-SE" dirty="0"/>
              <a:t> </a:t>
            </a:r>
            <a:r>
              <a:rPr lang="sv-SE" dirty="0" err="1"/>
              <a:t>four</a:t>
            </a:r>
            <a:endParaRPr lang="sv-SE" dirty="0"/>
          </a:p>
          <a:p>
            <a:pPr lvl="4"/>
            <a:r>
              <a:rPr lang="sv-SE" dirty="0"/>
              <a:t>Text </a:t>
            </a:r>
            <a:r>
              <a:rPr lang="sv-SE" dirty="0" err="1"/>
              <a:t>level</a:t>
            </a:r>
            <a:r>
              <a:rPr lang="sv-SE" dirty="0"/>
              <a:t> </a:t>
            </a:r>
            <a:r>
              <a:rPr lang="sv-SE" dirty="0" err="1"/>
              <a:t>five</a:t>
            </a:r>
            <a:endParaRPr lang="sv-SE" dirty="0"/>
          </a:p>
        </p:txBody>
      </p:sp>
    </p:spTree>
    <p:extLst>
      <p:ext uri="{BB962C8B-B14F-4D97-AF65-F5344CB8AC3E}">
        <p14:creationId xmlns:p14="http://schemas.microsoft.com/office/powerpoint/2010/main" val="451108582"/>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28029797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435" y="4406902"/>
            <a:ext cx="7772400" cy="1362075"/>
          </a:xfrm>
        </p:spPr>
        <p:txBody>
          <a:bodyPr anchor="t"/>
          <a:lstStyle>
            <a:lvl1pPr algn="l">
              <a:defRPr sz="3692" b="1" cap="all">
                <a:solidFill>
                  <a:srgbClr val="118C77"/>
                </a:solidFill>
              </a:defRPr>
            </a:lvl1pPr>
          </a:lstStyle>
          <a:p>
            <a:r>
              <a:rPr lang="it-IT"/>
              <a:t>Fare clic per modificare lo stile del titolo</a:t>
            </a:r>
          </a:p>
        </p:txBody>
      </p:sp>
      <p:sp>
        <p:nvSpPr>
          <p:cNvPr id="3" name="Segnaposto testo 2"/>
          <p:cNvSpPr>
            <a:spLocks noGrp="1"/>
          </p:cNvSpPr>
          <p:nvPr>
            <p:ph type="body" idx="1"/>
          </p:nvPr>
        </p:nvSpPr>
        <p:spPr>
          <a:xfrm>
            <a:off x="722435" y="2906713"/>
            <a:ext cx="7772400" cy="1500187"/>
          </a:xfrm>
        </p:spPr>
        <p:txBody>
          <a:bodyPr anchor="b"/>
          <a:lstStyle>
            <a:lvl1pPr marL="0" indent="0">
              <a:buNone/>
              <a:defRPr sz="1847"/>
            </a:lvl1pPr>
            <a:lvl2pPr marL="422042" indent="0">
              <a:buNone/>
              <a:defRPr sz="1661"/>
            </a:lvl2pPr>
            <a:lvl3pPr marL="844083" indent="0">
              <a:buNone/>
              <a:defRPr sz="1477"/>
            </a:lvl3pPr>
            <a:lvl4pPr marL="1266124" indent="0">
              <a:buNone/>
              <a:defRPr sz="1292"/>
            </a:lvl4pPr>
            <a:lvl5pPr marL="1688165" indent="0">
              <a:buNone/>
              <a:defRPr sz="1292"/>
            </a:lvl5pPr>
            <a:lvl6pPr marL="2110207" indent="0">
              <a:buNone/>
              <a:defRPr sz="1292"/>
            </a:lvl6pPr>
            <a:lvl7pPr marL="2532248" indent="0">
              <a:buNone/>
              <a:defRPr sz="1292"/>
            </a:lvl7pPr>
            <a:lvl8pPr marL="2954289" indent="0">
              <a:buNone/>
              <a:defRPr sz="1292"/>
            </a:lvl8pPr>
            <a:lvl9pPr marL="3376331" indent="0">
              <a:buNone/>
              <a:defRPr sz="1292"/>
            </a:lvl9pPr>
          </a:lstStyle>
          <a:p>
            <a:pPr lvl="0"/>
            <a:r>
              <a:rPr lang="it-IT"/>
              <a:t>Fare clic per modificare stili del testo dello schema</a:t>
            </a:r>
          </a:p>
        </p:txBody>
      </p:sp>
    </p:spTree>
    <p:extLst>
      <p:ext uri="{BB962C8B-B14F-4D97-AF65-F5344CB8AC3E}">
        <p14:creationId xmlns:p14="http://schemas.microsoft.com/office/powerpoint/2010/main" val="12971513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solidFill>
                  <a:srgbClr val="118C77"/>
                </a:solidFill>
              </a:defRPr>
            </a:lvl1pPr>
          </a:lstStyle>
          <a:p>
            <a:r>
              <a:rPr lang="it-IT"/>
              <a:t>Fare clic per modificare lo stile del titolo</a:t>
            </a:r>
          </a:p>
        </p:txBody>
      </p:sp>
      <p:sp>
        <p:nvSpPr>
          <p:cNvPr id="3" name="Segnaposto contenuto 2"/>
          <p:cNvSpPr>
            <a:spLocks noGrp="1"/>
          </p:cNvSpPr>
          <p:nvPr>
            <p:ph sz="half" idx="1"/>
          </p:nvPr>
        </p:nvSpPr>
        <p:spPr>
          <a:xfrm>
            <a:off x="457201" y="1600202"/>
            <a:ext cx="4044461" cy="4525963"/>
          </a:xfrm>
        </p:spPr>
        <p:txBody>
          <a:bodyPr/>
          <a:lstStyle>
            <a:lvl1pPr>
              <a:defRPr sz="2585"/>
            </a:lvl1pPr>
            <a:lvl2pPr>
              <a:defRPr sz="2216"/>
            </a:lvl2pPr>
            <a:lvl3pPr>
              <a:defRPr sz="1847"/>
            </a:lvl3pPr>
            <a:lvl4pPr>
              <a:defRPr sz="1661"/>
            </a:lvl4pPr>
            <a:lvl5pPr>
              <a:defRPr sz="1661"/>
            </a:lvl5pPr>
            <a:lvl6pPr>
              <a:defRPr sz="1661"/>
            </a:lvl6pPr>
            <a:lvl7pPr>
              <a:defRPr sz="1661"/>
            </a:lvl7pPr>
            <a:lvl8pPr>
              <a:defRPr sz="1661"/>
            </a:lvl8pPr>
            <a:lvl9pPr>
              <a:defRPr sz="1661"/>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4642339" y="1600202"/>
            <a:ext cx="4044461" cy="4525963"/>
          </a:xfrm>
        </p:spPr>
        <p:txBody>
          <a:bodyPr/>
          <a:lstStyle>
            <a:lvl1pPr>
              <a:defRPr sz="2585"/>
            </a:lvl1pPr>
            <a:lvl2pPr>
              <a:defRPr sz="2216"/>
            </a:lvl2pPr>
            <a:lvl3pPr>
              <a:defRPr sz="1847"/>
            </a:lvl3pPr>
            <a:lvl4pPr>
              <a:defRPr sz="1661"/>
            </a:lvl4pPr>
            <a:lvl5pPr>
              <a:defRPr sz="1661"/>
            </a:lvl5pPr>
            <a:lvl6pPr>
              <a:defRPr sz="1661"/>
            </a:lvl6pPr>
            <a:lvl7pPr>
              <a:defRPr sz="1661"/>
            </a:lvl7pPr>
            <a:lvl8pPr>
              <a:defRPr sz="1661"/>
            </a:lvl8pPr>
            <a:lvl9pPr>
              <a:defRPr sz="1661"/>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5602773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457200" y="1535113"/>
            <a:ext cx="4040066" cy="639762"/>
          </a:xfrm>
        </p:spPr>
        <p:txBody>
          <a:bodyPr anchor="b"/>
          <a:lstStyle>
            <a:lvl1pPr marL="0" indent="0">
              <a:buNone/>
              <a:defRPr sz="2216" b="1"/>
            </a:lvl1pPr>
            <a:lvl2pPr marL="422042" indent="0">
              <a:buNone/>
              <a:defRPr sz="1847" b="1"/>
            </a:lvl2pPr>
            <a:lvl3pPr marL="844083" indent="0">
              <a:buNone/>
              <a:defRPr sz="1661"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it-IT"/>
              <a:t>Fare clic per modificare stili del testo dello schema</a:t>
            </a:r>
          </a:p>
        </p:txBody>
      </p:sp>
      <p:sp>
        <p:nvSpPr>
          <p:cNvPr id="4" name="Segnaposto contenuto 3"/>
          <p:cNvSpPr>
            <a:spLocks noGrp="1"/>
          </p:cNvSpPr>
          <p:nvPr>
            <p:ph sz="half" idx="2"/>
          </p:nvPr>
        </p:nvSpPr>
        <p:spPr>
          <a:xfrm>
            <a:off x="457200" y="2174875"/>
            <a:ext cx="4040066" cy="3951288"/>
          </a:xfrm>
        </p:spPr>
        <p:txBody>
          <a:bodyPr/>
          <a:lstStyle>
            <a:lvl1pPr>
              <a:defRPr sz="2216"/>
            </a:lvl1pPr>
            <a:lvl2pPr>
              <a:defRPr sz="1847"/>
            </a:lvl2pPr>
            <a:lvl3pPr>
              <a:defRPr sz="1661"/>
            </a:lvl3pPr>
            <a:lvl4pPr>
              <a:defRPr sz="1477"/>
            </a:lvl4pPr>
            <a:lvl5pPr>
              <a:defRPr sz="1477"/>
            </a:lvl5pPr>
            <a:lvl6pPr>
              <a:defRPr sz="1477"/>
            </a:lvl6pPr>
            <a:lvl7pPr>
              <a:defRPr sz="1477"/>
            </a:lvl7pPr>
            <a:lvl8pPr>
              <a:defRPr sz="1477"/>
            </a:lvl8pPr>
            <a:lvl9pPr>
              <a:defRPr sz="1477"/>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4645270" y="1535113"/>
            <a:ext cx="4041531" cy="639762"/>
          </a:xfrm>
        </p:spPr>
        <p:txBody>
          <a:bodyPr anchor="b"/>
          <a:lstStyle>
            <a:lvl1pPr marL="0" indent="0">
              <a:buNone/>
              <a:defRPr sz="2216" b="1"/>
            </a:lvl1pPr>
            <a:lvl2pPr marL="422042" indent="0">
              <a:buNone/>
              <a:defRPr sz="1847" b="1"/>
            </a:lvl2pPr>
            <a:lvl3pPr marL="844083" indent="0">
              <a:buNone/>
              <a:defRPr sz="1661"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it-IT"/>
              <a:t>Fare clic per modificare stili del testo dello schema</a:t>
            </a:r>
          </a:p>
        </p:txBody>
      </p:sp>
      <p:sp>
        <p:nvSpPr>
          <p:cNvPr id="6" name="Segnaposto contenuto 5"/>
          <p:cNvSpPr>
            <a:spLocks noGrp="1"/>
          </p:cNvSpPr>
          <p:nvPr>
            <p:ph sz="quarter" idx="4"/>
          </p:nvPr>
        </p:nvSpPr>
        <p:spPr>
          <a:xfrm>
            <a:off x="4645270" y="2174875"/>
            <a:ext cx="4041531" cy="3951288"/>
          </a:xfrm>
        </p:spPr>
        <p:txBody>
          <a:bodyPr/>
          <a:lstStyle>
            <a:lvl1pPr>
              <a:defRPr sz="2216"/>
            </a:lvl1pPr>
            <a:lvl2pPr>
              <a:defRPr sz="1847"/>
            </a:lvl2pPr>
            <a:lvl3pPr>
              <a:defRPr sz="1661"/>
            </a:lvl3pPr>
            <a:lvl4pPr>
              <a:defRPr sz="1477"/>
            </a:lvl4pPr>
            <a:lvl5pPr>
              <a:defRPr sz="1477"/>
            </a:lvl5pPr>
            <a:lvl6pPr>
              <a:defRPr sz="1477"/>
            </a:lvl6pPr>
            <a:lvl7pPr>
              <a:defRPr sz="1477"/>
            </a:lvl7pPr>
            <a:lvl8pPr>
              <a:defRPr sz="1477"/>
            </a:lvl8pPr>
            <a:lvl9pPr>
              <a:defRPr sz="1477"/>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784922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Tree>
    <p:extLst>
      <p:ext uri="{BB962C8B-B14F-4D97-AF65-F5344CB8AC3E}">
        <p14:creationId xmlns:p14="http://schemas.microsoft.com/office/powerpoint/2010/main" val="39798337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uota">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09638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1" y="273050"/>
            <a:ext cx="3008435" cy="1162050"/>
          </a:xfrm>
        </p:spPr>
        <p:txBody>
          <a:bodyPr anchor="b"/>
          <a:lstStyle>
            <a:lvl1pPr algn="l">
              <a:defRPr sz="1847" b="1"/>
            </a:lvl1pPr>
          </a:lstStyle>
          <a:p>
            <a:r>
              <a:rPr lang="it-IT"/>
              <a:t>Fare clic per modificare lo stile del titolo</a:t>
            </a:r>
          </a:p>
        </p:txBody>
      </p:sp>
      <p:sp>
        <p:nvSpPr>
          <p:cNvPr id="3" name="Segnaposto contenuto 2"/>
          <p:cNvSpPr>
            <a:spLocks noGrp="1"/>
          </p:cNvSpPr>
          <p:nvPr>
            <p:ph idx="1"/>
          </p:nvPr>
        </p:nvSpPr>
        <p:spPr>
          <a:xfrm>
            <a:off x="3575539" y="273052"/>
            <a:ext cx="5111261" cy="5853113"/>
          </a:xfrm>
        </p:spPr>
        <p:txBody>
          <a:bodyPr/>
          <a:lstStyle>
            <a:lvl1pPr>
              <a:defRPr sz="2954"/>
            </a:lvl1pPr>
            <a:lvl2pPr>
              <a:defRPr sz="2585"/>
            </a:lvl2pPr>
            <a:lvl3pPr>
              <a:defRPr sz="2216"/>
            </a:lvl3pPr>
            <a:lvl4pPr>
              <a:defRPr sz="1847"/>
            </a:lvl4pPr>
            <a:lvl5pPr>
              <a:defRPr sz="1847"/>
            </a:lvl5pPr>
            <a:lvl6pPr>
              <a:defRPr sz="1847"/>
            </a:lvl6pPr>
            <a:lvl7pPr>
              <a:defRPr sz="1847"/>
            </a:lvl7pPr>
            <a:lvl8pPr>
              <a:defRPr sz="1847"/>
            </a:lvl8pPr>
            <a:lvl9pPr>
              <a:defRPr sz="1847"/>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457201" y="1435102"/>
            <a:ext cx="3008435" cy="4691063"/>
          </a:xfrm>
        </p:spPr>
        <p:txBody>
          <a:bodyPr/>
          <a:lstStyle>
            <a:lvl1pPr marL="0" indent="0">
              <a:buNone/>
              <a:defRPr sz="1292"/>
            </a:lvl1pPr>
            <a:lvl2pPr marL="422042"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it-IT"/>
              <a:t>Fare clic per modificare stili del testo dello schema</a:t>
            </a:r>
          </a:p>
        </p:txBody>
      </p:sp>
    </p:spTree>
    <p:extLst>
      <p:ext uri="{BB962C8B-B14F-4D97-AF65-F5344CB8AC3E}">
        <p14:creationId xmlns:p14="http://schemas.microsoft.com/office/powerpoint/2010/main" val="1163719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166" y="4800600"/>
            <a:ext cx="5486400" cy="566738"/>
          </a:xfrm>
        </p:spPr>
        <p:txBody>
          <a:bodyPr anchor="b"/>
          <a:lstStyle>
            <a:lvl1pPr algn="l">
              <a:defRPr sz="1847" b="1"/>
            </a:lvl1pPr>
          </a:lstStyle>
          <a:p>
            <a:r>
              <a:rPr lang="it-IT"/>
              <a:t>Fare clic per modificare lo stile del titolo</a:t>
            </a:r>
          </a:p>
        </p:txBody>
      </p:sp>
      <p:sp>
        <p:nvSpPr>
          <p:cNvPr id="3" name="Segnaposto immagine 2"/>
          <p:cNvSpPr>
            <a:spLocks noGrp="1"/>
          </p:cNvSpPr>
          <p:nvPr>
            <p:ph type="pic" idx="1"/>
          </p:nvPr>
        </p:nvSpPr>
        <p:spPr>
          <a:xfrm>
            <a:off x="1792166" y="612775"/>
            <a:ext cx="5486400" cy="4114800"/>
          </a:xfrm>
        </p:spPr>
        <p:txBody>
          <a:bodyPr/>
          <a:lstStyle>
            <a:lvl1pPr marL="0" indent="0">
              <a:buNone/>
              <a:defRPr sz="2954"/>
            </a:lvl1pPr>
            <a:lvl2pPr marL="422042" indent="0">
              <a:buNone/>
              <a:defRPr sz="2585"/>
            </a:lvl2pPr>
            <a:lvl3pPr marL="844083" indent="0">
              <a:buNone/>
              <a:defRPr sz="2216"/>
            </a:lvl3pPr>
            <a:lvl4pPr marL="1266124" indent="0">
              <a:buNone/>
              <a:defRPr sz="1847"/>
            </a:lvl4pPr>
            <a:lvl5pPr marL="1688165" indent="0">
              <a:buNone/>
              <a:defRPr sz="1847"/>
            </a:lvl5pPr>
            <a:lvl6pPr marL="2110207" indent="0">
              <a:buNone/>
              <a:defRPr sz="1847"/>
            </a:lvl6pPr>
            <a:lvl7pPr marL="2532248" indent="0">
              <a:buNone/>
              <a:defRPr sz="1847"/>
            </a:lvl7pPr>
            <a:lvl8pPr marL="2954289" indent="0">
              <a:buNone/>
              <a:defRPr sz="1847"/>
            </a:lvl8pPr>
            <a:lvl9pPr marL="3376331" indent="0">
              <a:buNone/>
              <a:defRPr sz="1847"/>
            </a:lvl9pPr>
          </a:lstStyle>
          <a:p>
            <a:pPr lvl="0"/>
            <a:endParaRPr lang="it-IT" noProof="0"/>
          </a:p>
        </p:txBody>
      </p:sp>
      <p:sp>
        <p:nvSpPr>
          <p:cNvPr id="4" name="Segnaposto testo 3"/>
          <p:cNvSpPr>
            <a:spLocks noGrp="1"/>
          </p:cNvSpPr>
          <p:nvPr>
            <p:ph type="body" sz="half" idx="2"/>
          </p:nvPr>
        </p:nvSpPr>
        <p:spPr>
          <a:xfrm>
            <a:off x="1792166" y="5367338"/>
            <a:ext cx="5486400" cy="804862"/>
          </a:xfrm>
        </p:spPr>
        <p:txBody>
          <a:bodyPr/>
          <a:lstStyle>
            <a:lvl1pPr marL="0" indent="0">
              <a:buNone/>
              <a:defRPr sz="1292"/>
            </a:lvl1pPr>
            <a:lvl2pPr marL="422042"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it-IT"/>
              <a:t>Fare clic per modificare stili del testo dello schema</a:t>
            </a:r>
          </a:p>
        </p:txBody>
      </p:sp>
    </p:spTree>
    <p:extLst>
      <p:ext uri="{BB962C8B-B14F-4D97-AF65-F5344CB8AC3E}">
        <p14:creationId xmlns:p14="http://schemas.microsoft.com/office/powerpoint/2010/main" val="31091124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76200"/>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it-IT" altLang="it-IT" smtClean="0"/>
              <a:t>Fare clic per modificare stile</a:t>
            </a:r>
          </a:p>
        </p:txBody>
      </p:sp>
      <p:sp>
        <p:nvSpPr>
          <p:cNvPr id="1027" name="Rectangle 3"/>
          <p:cNvSpPr>
            <a:spLocks noGrp="1" noChangeArrowheads="1"/>
          </p:cNvSpPr>
          <p:nvPr>
            <p:ph type="body" idx="1"/>
          </p:nvPr>
        </p:nvSpPr>
        <p:spPr bwMode="auto">
          <a:xfrm>
            <a:off x="457200" y="1219200"/>
            <a:ext cx="8229600" cy="4906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it-IT" altLang="it-IT" smtClean="0"/>
              <a:t>Fare clic per modificare gli stili del testo dello schema</a:t>
            </a:r>
          </a:p>
          <a:p>
            <a:pPr lvl="1"/>
            <a:r>
              <a:rPr lang="it-IT" altLang="it-IT" smtClean="0"/>
              <a:t>Secondo livello</a:t>
            </a:r>
          </a:p>
          <a:p>
            <a:pPr lvl="2"/>
            <a:r>
              <a:rPr lang="it-IT" altLang="it-IT" smtClean="0"/>
              <a:t>Terzo livello</a:t>
            </a:r>
          </a:p>
          <a:p>
            <a:pPr lvl="3"/>
            <a:r>
              <a:rPr lang="it-IT" altLang="it-IT" smtClean="0"/>
              <a:t>Quarto livello</a:t>
            </a:r>
          </a:p>
          <a:p>
            <a:pPr lvl="4"/>
            <a:r>
              <a:rPr lang="it-IT" altLang="it-IT" smtClean="0"/>
              <a:t>Quinto livello</a:t>
            </a:r>
          </a:p>
        </p:txBody>
      </p:sp>
      <p:sp>
        <p:nvSpPr>
          <p:cNvPr id="1029" name="Line 9"/>
          <p:cNvSpPr>
            <a:spLocks noChangeShapeType="1"/>
          </p:cNvSpPr>
          <p:nvPr userDrawn="1"/>
        </p:nvSpPr>
        <p:spPr bwMode="auto">
          <a:xfrm>
            <a:off x="0" y="6021388"/>
            <a:ext cx="9144000" cy="0"/>
          </a:xfrm>
          <a:prstGeom prst="line">
            <a:avLst/>
          </a:prstGeom>
          <a:noFill/>
          <a:ln w="9525">
            <a:solidFill>
              <a:schemeClr val="hlink"/>
            </a:solidFill>
            <a:round/>
            <a:headEnd/>
            <a:tailEnd/>
          </a:ln>
          <a:effectLst/>
        </p:spPr>
        <p:txBody>
          <a:bodyPr/>
          <a:lstStyle/>
          <a:p>
            <a:pPr algn="ctr" eaLnBrk="1" hangingPunct="1">
              <a:spcBef>
                <a:spcPct val="20000"/>
              </a:spcBef>
              <a:buFont typeface="Wingdings" panose="05000000000000000000" pitchFamily="2" charset="2"/>
              <a:buNone/>
              <a:defRPr/>
            </a:pPr>
            <a:endParaRPr lang="it-IT" sz="923"/>
          </a:p>
        </p:txBody>
      </p:sp>
      <p:sp>
        <p:nvSpPr>
          <p:cNvPr id="1030" name="Text Box 14"/>
          <p:cNvSpPr txBox="1">
            <a:spLocks noChangeArrowheads="1"/>
          </p:cNvSpPr>
          <p:nvPr userDrawn="1"/>
        </p:nvSpPr>
        <p:spPr bwMode="auto">
          <a:xfrm>
            <a:off x="3868738" y="6477000"/>
            <a:ext cx="773112" cy="234950"/>
          </a:xfrm>
          <a:prstGeom prst="rect">
            <a:avLst/>
          </a:prstGeom>
          <a:noFill/>
          <a:ln>
            <a:noFill/>
          </a:ln>
          <a:effectLst/>
        </p:spPr>
        <p:txBody>
          <a:bodyPr>
            <a:spAutoFit/>
          </a:bodyPr>
          <a:lstStyle>
            <a:lvl1pPr>
              <a:defRPr sz="1000" b="1">
                <a:solidFill>
                  <a:schemeClr val="tx1"/>
                </a:solidFill>
                <a:latin typeface="Arial" panose="020B0604020202020204" pitchFamily="34" charset="0"/>
                <a:cs typeface="Times New Roman" panose="02020603050405020304" pitchFamily="18" charset="0"/>
              </a:defRPr>
            </a:lvl1pPr>
            <a:lvl2pPr marL="742950" indent="-285750">
              <a:defRPr sz="1000" b="1">
                <a:solidFill>
                  <a:schemeClr val="tx1"/>
                </a:solidFill>
                <a:latin typeface="Arial" panose="020B0604020202020204" pitchFamily="34" charset="0"/>
                <a:cs typeface="Times New Roman" panose="02020603050405020304" pitchFamily="18" charset="0"/>
              </a:defRPr>
            </a:lvl2pPr>
            <a:lvl3pPr marL="1143000" indent="-228600">
              <a:defRPr sz="1000" b="1">
                <a:solidFill>
                  <a:schemeClr val="tx1"/>
                </a:solidFill>
                <a:latin typeface="Arial" panose="020B0604020202020204" pitchFamily="34" charset="0"/>
                <a:cs typeface="Times New Roman" panose="02020603050405020304" pitchFamily="18" charset="0"/>
              </a:defRPr>
            </a:lvl3pPr>
            <a:lvl4pPr marL="1600200" indent="-228600">
              <a:defRPr sz="1000" b="1">
                <a:solidFill>
                  <a:schemeClr val="tx1"/>
                </a:solidFill>
                <a:latin typeface="Arial" panose="020B0604020202020204" pitchFamily="34" charset="0"/>
                <a:cs typeface="Times New Roman" panose="02020603050405020304" pitchFamily="18" charset="0"/>
              </a:defRPr>
            </a:lvl4pPr>
            <a:lvl5pPr marL="2057400" indent="-228600">
              <a:defRPr sz="1000" b="1">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0"/>
              </a:spcBef>
              <a:spcAft>
                <a:spcPct val="0"/>
              </a:spcAft>
              <a:defRPr sz="1000" b="1">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0"/>
              </a:spcBef>
              <a:spcAft>
                <a:spcPct val="0"/>
              </a:spcAft>
              <a:defRPr sz="1000" b="1">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0"/>
              </a:spcBef>
              <a:spcAft>
                <a:spcPct val="0"/>
              </a:spcAft>
              <a:defRPr sz="1000" b="1">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0"/>
              </a:spcBef>
              <a:spcAft>
                <a:spcPct val="0"/>
              </a:spcAft>
              <a:defRPr sz="1000" b="1">
                <a:solidFill>
                  <a:schemeClr val="tx1"/>
                </a:solidFill>
                <a:latin typeface="Arial" panose="020B0604020202020204" pitchFamily="34" charset="0"/>
                <a:cs typeface="Times New Roman" panose="02020603050405020304" pitchFamily="18" charset="0"/>
              </a:defRPr>
            </a:lvl9pPr>
          </a:lstStyle>
          <a:p>
            <a:pPr algn="ctr" eaLnBrk="1" hangingPunct="1">
              <a:spcBef>
                <a:spcPct val="50000"/>
              </a:spcBef>
              <a:buFont typeface="Wingdings" panose="05000000000000000000" pitchFamily="2" charset="2"/>
              <a:buNone/>
            </a:pPr>
            <a:fld id="{E2E38AFD-4E41-4E8F-A12A-64BA93079199}" type="slidenum">
              <a:rPr lang="it-IT" altLang="it-IT" sz="900" b="0">
                <a:latin typeface="Tahoma" panose="020B0604030504040204" pitchFamily="34" charset="0"/>
              </a:rPr>
              <a:pPr algn="ctr" eaLnBrk="1" hangingPunct="1">
                <a:spcBef>
                  <a:spcPct val="50000"/>
                </a:spcBef>
                <a:buFont typeface="Wingdings" panose="05000000000000000000" pitchFamily="2" charset="2"/>
                <a:buNone/>
              </a:pPr>
              <a:t>‹N°›</a:t>
            </a:fld>
            <a:endParaRPr lang="it-IT" altLang="it-IT" sz="900" b="0">
              <a:latin typeface="Tahoma" panose="020B0604030504040204" pitchFamily="34" charset="0"/>
            </a:endParaRPr>
          </a:p>
        </p:txBody>
      </p:sp>
      <p:pic>
        <p:nvPicPr>
          <p:cNvPr id="2" name="Picture 15" descr="LOGOodcec1709"/>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6659563" y="6232525"/>
            <a:ext cx="2252662" cy="55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048" r:id="rId1"/>
    <p:sldLayoutId id="2147484049" r:id="rId2"/>
    <p:sldLayoutId id="2147484050" r:id="rId3"/>
    <p:sldLayoutId id="2147484051" r:id="rId4"/>
    <p:sldLayoutId id="2147484052" r:id="rId5"/>
    <p:sldLayoutId id="2147484053" r:id="rId6"/>
    <p:sldLayoutId id="2147484054" r:id="rId7"/>
    <p:sldLayoutId id="2147484055" r:id="rId8"/>
    <p:sldLayoutId id="2147484056" r:id="rId9"/>
    <p:sldLayoutId id="2147484057" r:id="rId10"/>
    <p:sldLayoutId id="2147484058" r:id="rId11"/>
    <p:sldLayoutId id="2147484060" r:id="rId12"/>
  </p:sldLayoutIdLst>
  <p:timing>
    <p:tnLst>
      <p:par>
        <p:cTn id="1" dur="indefinite" restart="never" nodeType="tmRoot"/>
      </p:par>
    </p:tnLst>
  </p:timing>
  <p:hf hdr="0" ftr="0" dt="0"/>
  <p:txStyles>
    <p:titleStyle>
      <a:lvl1pPr algn="l" rtl="0" eaLnBrk="0" fontAlgn="base" hangingPunct="0">
        <a:spcBef>
          <a:spcPct val="0"/>
        </a:spcBef>
        <a:spcAft>
          <a:spcPct val="0"/>
        </a:spcAft>
        <a:defRPr sz="3100">
          <a:solidFill>
            <a:srgbClr val="118C77"/>
          </a:solidFill>
          <a:latin typeface="+mj-lt"/>
          <a:ea typeface="+mj-ea"/>
          <a:cs typeface="+mj-cs"/>
        </a:defRPr>
      </a:lvl1pPr>
      <a:lvl2pPr algn="l" rtl="0" eaLnBrk="0" fontAlgn="base" hangingPunct="0">
        <a:spcBef>
          <a:spcPct val="0"/>
        </a:spcBef>
        <a:spcAft>
          <a:spcPct val="0"/>
        </a:spcAft>
        <a:defRPr sz="3100">
          <a:solidFill>
            <a:srgbClr val="118C77"/>
          </a:solidFill>
          <a:latin typeface="Tahoma" pitchFamily="1" charset="0"/>
        </a:defRPr>
      </a:lvl2pPr>
      <a:lvl3pPr algn="l" rtl="0" eaLnBrk="0" fontAlgn="base" hangingPunct="0">
        <a:spcBef>
          <a:spcPct val="0"/>
        </a:spcBef>
        <a:spcAft>
          <a:spcPct val="0"/>
        </a:spcAft>
        <a:defRPr sz="3100">
          <a:solidFill>
            <a:srgbClr val="118C77"/>
          </a:solidFill>
          <a:latin typeface="Tahoma" pitchFamily="1" charset="0"/>
        </a:defRPr>
      </a:lvl3pPr>
      <a:lvl4pPr algn="l" rtl="0" eaLnBrk="0" fontAlgn="base" hangingPunct="0">
        <a:spcBef>
          <a:spcPct val="0"/>
        </a:spcBef>
        <a:spcAft>
          <a:spcPct val="0"/>
        </a:spcAft>
        <a:defRPr sz="3100">
          <a:solidFill>
            <a:srgbClr val="118C77"/>
          </a:solidFill>
          <a:latin typeface="Tahoma" pitchFamily="1" charset="0"/>
        </a:defRPr>
      </a:lvl4pPr>
      <a:lvl5pPr algn="l" rtl="0" eaLnBrk="0" fontAlgn="base" hangingPunct="0">
        <a:spcBef>
          <a:spcPct val="0"/>
        </a:spcBef>
        <a:spcAft>
          <a:spcPct val="0"/>
        </a:spcAft>
        <a:defRPr sz="3100">
          <a:solidFill>
            <a:srgbClr val="118C77"/>
          </a:solidFill>
          <a:latin typeface="Tahoma" pitchFamily="1" charset="0"/>
        </a:defRPr>
      </a:lvl5pPr>
      <a:lvl6pPr marL="422042" algn="l" rtl="0" fontAlgn="base">
        <a:spcBef>
          <a:spcPct val="0"/>
        </a:spcBef>
        <a:spcAft>
          <a:spcPct val="0"/>
        </a:spcAft>
        <a:defRPr sz="3139">
          <a:solidFill>
            <a:schemeClr val="hlink"/>
          </a:solidFill>
          <a:latin typeface="Tahoma" pitchFamily="1" charset="0"/>
        </a:defRPr>
      </a:lvl6pPr>
      <a:lvl7pPr marL="844083" algn="l" rtl="0" fontAlgn="base">
        <a:spcBef>
          <a:spcPct val="0"/>
        </a:spcBef>
        <a:spcAft>
          <a:spcPct val="0"/>
        </a:spcAft>
        <a:defRPr sz="3139">
          <a:solidFill>
            <a:schemeClr val="hlink"/>
          </a:solidFill>
          <a:latin typeface="Tahoma" pitchFamily="1" charset="0"/>
        </a:defRPr>
      </a:lvl7pPr>
      <a:lvl8pPr marL="1266124" algn="l" rtl="0" fontAlgn="base">
        <a:spcBef>
          <a:spcPct val="0"/>
        </a:spcBef>
        <a:spcAft>
          <a:spcPct val="0"/>
        </a:spcAft>
        <a:defRPr sz="3139">
          <a:solidFill>
            <a:schemeClr val="hlink"/>
          </a:solidFill>
          <a:latin typeface="Tahoma" pitchFamily="1" charset="0"/>
        </a:defRPr>
      </a:lvl8pPr>
      <a:lvl9pPr marL="1688165" algn="l" rtl="0" fontAlgn="base">
        <a:spcBef>
          <a:spcPct val="0"/>
        </a:spcBef>
        <a:spcAft>
          <a:spcPct val="0"/>
        </a:spcAft>
        <a:defRPr sz="3139">
          <a:solidFill>
            <a:schemeClr val="hlink"/>
          </a:solidFill>
          <a:latin typeface="Tahoma" pitchFamily="1" charset="0"/>
        </a:defRPr>
      </a:lvl9pPr>
    </p:titleStyle>
    <p:bodyStyle>
      <a:lvl1pPr algn="l" rtl="0" eaLnBrk="0" fontAlgn="base" hangingPunct="0">
        <a:spcBef>
          <a:spcPct val="20000"/>
        </a:spcBef>
        <a:spcAft>
          <a:spcPct val="0"/>
        </a:spcAft>
        <a:defRPr sz="2900">
          <a:solidFill>
            <a:schemeClr val="tx1"/>
          </a:solidFill>
          <a:latin typeface="+mn-lt"/>
          <a:ea typeface="+mn-ea"/>
          <a:cs typeface="+mn-cs"/>
        </a:defRPr>
      </a:lvl1pPr>
      <a:lvl2pPr marL="685800" indent="-263525" algn="l" rtl="0" eaLnBrk="0" fontAlgn="base" hangingPunct="0">
        <a:spcBef>
          <a:spcPct val="20000"/>
        </a:spcBef>
        <a:spcAft>
          <a:spcPct val="0"/>
        </a:spcAft>
        <a:buClr>
          <a:schemeClr val="hlink"/>
        </a:buClr>
        <a:buChar char="–"/>
        <a:defRPr sz="2500">
          <a:solidFill>
            <a:schemeClr val="tx1"/>
          </a:solidFill>
          <a:latin typeface="+mn-lt"/>
        </a:defRPr>
      </a:lvl2pPr>
      <a:lvl3pPr marL="1054100" indent="-209550" algn="l" rtl="0" eaLnBrk="0" fontAlgn="base" hangingPunct="0">
        <a:spcBef>
          <a:spcPct val="20000"/>
        </a:spcBef>
        <a:spcAft>
          <a:spcPct val="0"/>
        </a:spcAft>
        <a:buClr>
          <a:schemeClr val="hlink"/>
        </a:buClr>
        <a:buChar char="•"/>
        <a:defRPr sz="2200">
          <a:solidFill>
            <a:schemeClr val="tx1"/>
          </a:solidFill>
          <a:latin typeface="+mn-lt"/>
        </a:defRPr>
      </a:lvl3pPr>
      <a:lvl4pPr marL="1476375" indent="-209550" algn="l" rtl="0" eaLnBrk="0" fontAlgn="base" hangingPunct="0">
        <a:spcBef>
          <a:spcPct val="20000"/>
        </a:spcBef>
        <a:spcAft>
          <a:spcPct val="0"/>
        </a:spcAft>
        <a:buClr>
          <a:schemeClr val="hlink"/>
        </a:buClr>
        <a:buChar char="–"/>
        <a:defRPr>
          <a:solidFill>
            <a:schemeClr val="tx1"/>
          </a:solidFill>
          <a:latin typeface="+mn-lt"/>
        </a:defRPr>
      </a:lvl4pPr>
      <a:lvl5pPr marL="1898650" indent="-209550" algn="l" rtl="0" eaLnBrk="0" fontAlgn="base" hangingPunct="0">
        <a:spcBef>
          <a:spcPct val="20000"/>
        </a:spcBef>
        <a:spcAft>
          <a:spcPct val="0"/>
        </a:spcAft>
        <a:buClr>
          <a:schemeClr val="hlink"/>
        </a:buClr>
        <a:buChar char="»"/>
        <a:defRPr>
          <a:solidFill>
            <a:schemeClr val="tx1"/>
          </a:solidFill>
          <a:latin typeface="+mn-lt"/>
        </a:defRPr>
      </a:lvl5pPr>
      <a:lvl6pPr marL="2321228" indent="-211021" algn="l" rtl="0" fontAlgn="base">
        <a:spcBef>
          <a:spcPct val="20000"/>
        </a:spcBef>
        <a:spcAft>
          <a:spcPct val="0"/>
        </a:spcAft>
        <a:buClr>
          <a:schemeClr val="hlink"/>
        </a:buClr>
        <a:buChar char="»"/>
        <a:defRPr sz="1847">
          <a:solidFill>
            <a:schemeClr val="tx1"/>
          </a:solidFill>
          <a:latin typeface="+mn-lt"/>
        </a:defRPr>
      </a:lvl6pPr>
      <a:lvl7pPr marL="2743268" indent="-211021" algn="l" rtl="0" fontAlgn="base">
        <a:spcBef>
          <a:spcPct val="20000"/>
        </a:spcBef>
        <a:spcAft>
          <a:spcPct val="0"/>
        </a:spcAft>
        <a:buClr>
          <a:schemeClr val="hlink"/>
        </a:buClr>
        <a:buChar char="»"/>
        <a:defRPr sz="1847">
          <a:solidFill>
            <a:schemeClr val="tx1"/>
          </a:solidFill>
          <a:latin typeface="+mn-lt"/>
        </a:defRPr>
      </a:lvl7pPr>
      <a:lvl8pPr marL="3165310" indent="-211021" algn="l" rtl="0" fontAlgn="base">
        <a:spcBef>
          <a:spcPct val="20000"/>
        </a:spcBef>
        <a:spcAft>
          <a:spcPct val="0"/>
        </a:spcAft>
        <a:buClr>
          <a:schemeClr val="hlink"/>
        </a:buClr>
        <a:buChar char="»"/>
        <a:defRPr sz="1847">
          <a:solidFill>
            <a:schemeClr val="tx1"/>
          </a:solidFill>
          <a:latin typeface="+mn-lt"/>
        </a:defRPr>
      </a:lvl8pPr>
      <a:lvl9pPr marL="3587351" indent="-211021" algn="l" rtl="0" fontAlgn="base">
        <a:spcBef>
          <a:spcPct val="20000"/>
        </a:spcBef>
        <a:spcAft>
          <a:spcPct val="0"/>
        </a:spcAft>
        <a:buClr>
          <a:schemeClr val="hlink"/>
        </a:buClr>
        <a:buChar char="»"/>
        <a:defRPr sz="1847">
          <a:solidFill>
            <a:schemeClr val="tx1"/>
          </a:solidFill>
          <a:latin typeface="+mn-lt"/>
        </a:defRPr>
      </a:lvl9pPr>
    </p:bodyStyle>
    <p:otherStyle>
      <a:defPPr>
        <a:defRPr lang="it-IT"/>
      </a:defPPr>
      <a:lvl1pPr marL="0" algn="l" defTabSz="844083" rtl="0" eaLnBrk="1" latinLnBrk="0" hangingPunct="1">
        <a:defRPr sz="1661" kern="1200">
          <a:solidFill>
            <a:schemeClr val="tx1"/>
          </a:solidFill>
          <a:latin typeface="+mn-lt"/>
          <a:ea typeface="+mn-ea"/>
          <a:cs typeface="+mn-cs"/>
        </a:defRPr>
      </a:lvl1pPr>
      <a:lvl2pPr marL="422042" algn="l" defTabSz="844083" rtl="0" eaLnBrk="1" latinLnBrk="0" hangingPunct="1">
        <a:defRPr sz="1661" kern="1200">
          <a:solidFill>
            <a:schemeClr val="tx1"/>
          </a:solidFill>
          <a:latin typeface="+mn-lt"/>
          <a:ea typeface="+mn-ea"/>
          <a:cs typeface="+mn-cs"/>
        </a:defRPr>
      </a:lvl2pPr>
      <a:lvl3pPr marL="844083" algn="l" defTabSz="844083" rtl="0" eaLnBrk="1" latinLnBrk="0" hangingPunct="1">
        <a:defRPr sz="1661" kern="1200">
          <a:solidFill>
            <a:schemeClr val="tx1"/>
          </a:solidFill>
          <a:latin typeface="+mn-lt"/>
          <a:ea typeface="+mn-ea"/>
          <a:cs typeface="+mn-cs"/>
        </a:defRPr>
      </a:lvl3pPr>
      <a:lvl4pPr marL="1266124" algn="l" defTabSz="844083" rtl="0" eaLnBrk="1" latinLnBrk="0" hangingPunct="1">
        <a:defRPr sz="1661" kern="1200">
          <a:solidFill>
            <a:schemeClr val="tx1"/>
          </a:solidFill>
          <a:latin typeface="+mn-lt"/>
          <a:ea typeface="+mn-ea"/>
          <a:cs typeface="+mn-cs"/>
        </a:defRPr>
      </a:lvl4pPr>
      <a:lvl5pPr marL="1688165" algn="l" defTabSz="844083" rtl="0" eaLnBrk="1" latinLnBrk="0" hangingPunct="1">
        <a:defRPr sz="1661" kern="1200">
          <a:solidFill>
            <a:schemeClr val="tx1"/>
          </a:solidFill>
          <a:latin typeface="+mn-lt"/>
          <a:ea typeface="+mn-ea"/>
          <a:cs typeface="+mn-cs"/>
        </a:defRPr>
      </a:lvl5pPr>
      <a:lvl6pPr marL="2110207" algn="l" defTabSz="844083" rtl="0" eaLnBrk="1" latinLnBrk="0" hangingPunct="1">
        <a:defRPr sz="1661" kern="1200">
          <a:solidFill>
            <a:schemeClr val="tx1"/>
          </a:solidFill>
          <a:latin typeface="+mn-lt"/>
          <a:ea typeface="+mn-ea"/>
          <a:cs typeface="+mn-cs"/>
        </a:defRPr>
      </a:lvl6pPr>
      <a:lvl7pPr marL="2532248" algn="l" defTabSz="844083" rtl="0" eaLnBrk="1" latinLnBrk="0" hangingPunct="1">
        <a:defRPr sz="1661" kern="1200">
          <a:solidFill>
            <a:schemeClr val="tx1"/>
          </a:solidFill>
          <a:latin typeface="+mn-lt"/>
          <a:ea typeface="+mn-ea"/>
          <a:cs typeface="+mn-cs"/>
        </a:defRPr>
      </a:lvl7pPr>
      <a:lvl8pPr marL="2954289" algn="l" defTabSz="844083" rtl="0" eaLnBrk="1" latinLnBrk="0" hangingPunct="1">
        <a:defRPr sz="1661" kern="1200">
          <a:solidFill>
            <a:schemeClr val="tx1"/>
          </a:solidFill>
          <a:latin typeface="+mn-lt"/>
          <a:ea typeface="+mn-ea"/>
          <a:cs typeface="+mn-cs"/>
        </a:defRPr>
      </a:lvl8pPr>
      <a:lvl9pPr marL="3376331" algn="l" defTabSz="844083" rtl="0" eaLnBrk="1" latinLnBrk="0" hangingPunct="1">
        <a:defRPr sz="166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4" name="Rectangle 3"/>
          <p:cNvSpPr>
            <a:spLocks noChangeArrowheads="1"/>
          </p:cNvSpPr>
          <p:nvPr/>
        </p:nvSpPr>
        <p:spPr bwMode="auto">
          <a:xfrm>
            <a:off x="-1588" y="3013075"/>
            <a:ext cx="9144001" cy="2393950"/>
          </a:xfrm>
          <a:prstGeom prst="rect">
            <a:avLst/>
          </a:prstGeom>
          <a:solidFill>
            <a:srgbClr val="0A8C74"/>
          </a:solidFill>
          <a:ln>
            <a:noFill/>
          </a:ln>
          <a:effectLst/>
        </p:spPr>
        <p:txBody>
          <a:bodyPr lIns="166154" tIns="44212" rIns="166154" bIns="44212" anchor="ctr"/>
          <a:lstStyle>
            <a:lvl1pPr algn="l" defTabSz="957263" eaLnBrk="0" hangingPunct="0">
              <a:defRPr sz="3200">
                <a:solidFill>
                  <a:schemeClr val="tx1"/>
                </a:solidFill>
                <a:latin typeface="Tahoma" panose="020B0604030504040204" pitchFamily="34" charset="0"/>
              </a:defRPr>
            </a:lvl1pPr>
            <a:lvl2pPr marL="479425" indent="-285750" algn="l" defTabSz="957263" eaLnBrk="0" hangingPunct="0">
              <a:buClr>
                <a:schemeClr val="hlink"/>
              </a:buClr>
              <a:buChar char="–"/>
              <a:defRPr sz="2800">
                <a:solidFill>
                  <a:schemeClr val="tx1"/>
                </a:solidFill>
                <a:latin typeface="Tahoma" panose="020B0604030504040204" pitchFamily="34" charset="0"/>
              </a:defRPr>
            </a:lvl2pPr>
            <a:lvl3pPr marL="957263" indent="-228600" algn="l" defTabSz="957263" eaLnBrk="0" hangingPunct="0">
              <a:buClr>
                <a:schemeClr val="hlink"/>
              </a:buClr>
              <a:buChar char="•"/>
              <a:defRPr sz="2400">
                <a:solidFill>
                  <a:schemeClr val="tx1"/>
                </a:solidFill>
                <a:latin typeface="Tahoma" panose="020B0604030504040204" pitchFamily="34" charset="0"/>
              </a:defRPr>
            </a:lvl3pPr>
            <a:lvl4pPr marL="1436688" indent="-228600" algn="l" defTabSz="957263" eaLnBrk="0" hangingPunct="0">
              <a:buClr>
                <a:schemeClr val="hlink"/>
              </a:buClr>
              <a:buChar char="–"/>
              <a:defRPr sz="2000">
                <a:solidFill>
                  <a:schemeClr val="tx1"/>
                </a:solidFill>
                <a:latin typeface="Tahoma" panose="020B0604030504040204" pitchFamily="34" charset="0"/>
              </a:defRPr>
            </a:lvl4pPr>
            <a:lvl5pPr marL="1916113" indent="-228600" algn="l" defTabSz="957263" eaLnBrk="0" hangingPunct="0">
              <a:buClr>
                <a:schemeClr val="hlink"/>
              </a:buClr>
              <a:buChar char="»"/>
              <a:defRPr sz="2000">
                <a:solidFill>
                  <a:schemeClr val="tx1"/>
                </a:solidFill>
                <a:latin typeface="Tahoma" panose="020B0604030504040204" pitchFamily="34" charset="0"/>
              </a:defRPr>
            </a:lvl5pPr>
            <a:lvl6pPr marL="23733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6pPr>
            <a:lvl7pPr marL="28305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7pPr>
            <a:lvl8pPr marL="32877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8pPr>
            <a:lvl9pPr marL="37449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9pPr>
          </a:lstStyle>
          <a:p>
            <a:pPr algn="ctr" eaLnBrk="1" hangingPunct="1">
              <a:defRPr/>
            </a:pPr>
            <a:r>
              <a:rPr lang="it-IT" altLang="it-IT" sz="3692">
                <a:solidFill>
                  <a:schemeClr val="bg1"/>
                </a:solidFill>
              </a:rPr>
              <a:t>La norma generale antiabuso e gli</a:t>
            </a:r>
          </a:p>
          <a:p>
            <a:pPr algn="ctr" eaLnBrk="1" hangingPunct="1">
              <a:defRPr/>
            </a:pPr>
            <a:r>
              <a:rPr lang="it-IT" altLang="it-IT" sz="3692">
                <a:solidFill>
                  <a:schemeClr val="bg1"/>
                </a:solidFill>
              </a:rPr>
              <a:t>orientamenti della Corte di Giustizia</a:t>
            </a:r>
            <a:endParaRPr lang="it-IT" altLang="it-IT" sz="3692" dirty="0">
              <a:solidFill>
                <a:schemeClr val="bg1"/>
              </a:solidFill>
            </a:endParaRPr>
          </a:p>
        </p:txBody>
      </p:sp>
      <p:sp>
        <p:nvSpPr>
          <p:cNvPr id="3075" name="Text Box 4"/>
          <p:cNvSpPr txBox="1">
            <a:spLocks noChangeArrowheads="1"/>
          </p:cNvSpPr>
          <p:nvPr/>
        </p:nvSpPr>
        <p:spPr bwMode="auto">
          <a:xfrm>
            <a:off x="2339752" y="5643563"/>
            <a:ext cx="4680519" cy="895086"/>
          </a:xfrm>
          <a:prstGeom prst="rect">
            <a:avLst/>
          </a:prstGeom>
          <a:noFill/>
          <a:ln>
            <a:noFill/>
          </a:ln>
          <a:effectLst/>
        </p:spPr>
        <p:txBody>
          <a:bodyPr wrap="square" lIns="0" tIns="44212" rIns="0" bIns="44212">
            <a:spAutoFit/>
          </a:bodyPr>
          <a:lstStyle>
            <a:lvl1pPr algn="l" defTabSz="957263" eaLnBrk="0" hangingPunct="0">
              <a:defRPr sz="3200">
                <a:solidFill>
                  <a:schemeClr val="tx1"/>
                </a:solidFill>
                <a:latin typeface="Tahoma" panose="020B0604030504040204" pitchFamily="34" charset="0"/>
              </a:defRPr>
            </a:lvl1pPr>
            <a:lvl2pPr marL="479425" indent="-285750" algn="l" defTabSz="957263" eaLnBrk="0" hangingPunct="0">
              <a:buClr>
                <a:schemeClr val="hlink"/>
              </a:buClr>
              <a:buChar char="–"/>
              <a:defRPr sz="2800">
                <a:solidFill>
                  <a:schemeClr val="tx1"/>
                </a:solidFill>
                <a:latin typeface="Tahoma" panose="020B0604030504040204" pitchFamily="34" charset="0"/>
              </a:defRPr>
            </a:lvl2pPr>
            <a:lvl3pPr marL="957263" indent="-228600" algn="l" defTabSz="957263" eaLnBrk="0" hangingPunct="0">
              <a:buClr>
                <a:schemeClr val="hlink"/>
              </a:buClr>
              <a:buChar char="•"/>
              <a:defRPr sz="2400">
                <a:solidFill>
                  <a:schemeClr val="tx1"/>
                </a:solidFill>
                <a:latin typeface="Tahoma" panose="020B0604030504040204" pitchFamily="34" charset="0"/>
              </a:defRPr>
            </a:lvl3pPr>
            <a:lvl4pPr marL="1436688" indent="-228600" algn="l" defTabSz="957263" eaLnBrk="0" hangingPunct="0">
              <a:buClr>
                <a:schemeClr val="hlink"/>
              </a:buClr>
              <a:buChar char="–"/>
              <a:defRPr sz="2000">
                <a:solidFill>
                  <a:schemeClr val="tx1"/>
                </a:solidFill>
                <a:latin typeface="Tahoma" panose="020B0604030504040204" pitchFamily="34" charset="0"/>
              </a:defRPr>
            </a:lvl4pPr>
            <a:lvl5pPr marL="1916113" indent="-228600" algn="l" defTabSz="957263" eaLnBrk="0" hangingPunct="0">
              <a:buClr>
                <a:schemeClr val="hlink"/>
              </a:buClr>
              <a:buChar char="»"/>
              <a:defRPr sz="2000">
                <a:solidFill>
                  <a:schemeClr val="tx1"/>
                </a:solidFill>
                <a:latin typeface="Tahoma" panose="020B0604030504040204" pitchFamily="34" charset="0"/>
              </a:defRPr>
            </a:lvl5pPr>
            <a:lvl6pPr marL="23733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6pPr>
            <a:lvl7pPr marL="28305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7pPr>
            <a:lvl8pPr marL="32877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8pPr>
            <a:lvl9pPr marL="37449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9pPr>
          </a:lstStyle>
          <a:p>
            <a:pPr algn="ctr">
              <a:lnSpc>
                <a:spcPct val="90000"/>
              </a:lnSpc>
              <a:defRPr/>
            </a:pPr>
            <a:r>
              <a:rPr lang="de-DE" altLang="it-IT" sz="1939" dirty="0" smtClean="0"/>
              <a:t>Prof. Edoardo Traversa, UCLouvain</a:t>
            </a:r>
          </a:p>
          <a:p>
            <a:pPr algn="ctr">
              <a:lnSpc>
                <a:spcPct val="90000"/>
              </a:lnSpc>
              <a:defRPr/>
            </a:pPr>
            <a:r>
              <a:rPr lang="de-DE" altLang="it-IT" sz="1939" dirty="0" err="1" smtClean="0"/>
              <a:t>Of</a:t>
            </a:r>
            <a:r>
              <a:rPr lang="de-DE" altLang="it-IT" sz="1939" dirty="0" smtClean="0"/>
              <a:t> </a:t>
            </a:r>
            <a:r>
              <a:rPr lang="de-DE" altLang="it-IT" sz="1939" dirty="0" err="1" smtClean="0"/>
              <a:t>Counsel</a:t>
            </a:r>
            <a:r>
              <a:rPr lang="de-DE" altLang="it-IT" sz="1939" dirty="0" smtClean="0"/>
              <a:t>, </a:t>
            </a:r>
            <a:r>
              <a:rPr lang="de-DE" altLang="it-IT" sz="1939" dirty="0" err="1" smtClean="0"/>
              <a:t>Arteo</a:t>
            </a:r>
            <a:r>
              <a:rPr lang="de-DE" altLang="it-IT" sz="1939" dirty="0" smtClean="0"/>
              <a:t> Law (Bruxelles)</a:t>
            </a:r>
          </a:p>
          <a:p>
            <a:pPr algn="ctr">
              <a:lnSpc>
                <a:spcPct val="90000"/>
              </a:lnSpc>
              <a:defRPr/>
            </a:pPr>
            <a:endParaRPr lang="it-IT" altLang="it-IT" sz="1939" dirty="0"/>
          </a:p>
        </p:txBody>
      </p:sp>
      <p:sp>
        <p:nvSpPr>
          <p:cNvPr id="3076" name="Text Box 5"/>
          <p:cNvSpPr txBox="1">
            <a:spLocks noChangeArrowheads="1"/>
          </p:cNvSpPr>
          <p:nvPr/>
        </p:nvSpPr>
        <p:spPr bwMode="auto">
          <a:xfrm>
            <a:off x="-1588" y="2039380"/>
            <a:ext cx="9144001" cy="1083791"/>
          </a:xfrm>
          <a:prstGeom prst="rect">
            <a:avLst/>
          </a:prstGeom>
          <a:noFill/>
          <a:ln>
            <a:noFill/>
          </a:ln>
          <a:effectLst/>
        </p:spPr>
        <p:txBody>
          <a:bodyPr lIns="0" tIns="44212" rIns="0" bIns="44212" anchor="ctr" anchorCtr="1">
            <a:spAutoFit/>
          </a:bodyPr>
          <a:lstStyle>
            <a:lvl1pPr algn="l" defTabSz="957263" eaLnBrk="0" hangingPunct="0">
              <a:defRPr sz="3200">
                <a:solidFill>
                  <a:schemeClr val="tx1"/>
                </a:solidFill>
                <a:latin typeface="Tahoma" panose="020B0604030504040204" pitchFamily="34" charset="0"/>
              </a:defRPr>
            </a:lvl1pPr>
            <a:lvl2pPr marL="479425" indent="-285750" algn="l" defTabSz="957263" eaLnBrk="0" hangingPunct="0">
              <a:buClr>
                <a:schemeClr val="hlink"/>
              </a:buClr>
              <a:buChar char="–"/>
              <a:defRPr sz="2800">
                <a:solidFill>
                  <a:schemeClr val="tx1"/>
                </a:solidFill>
                <a:latin typeface="Tahoma" panose="020B0604030504040204" pitchFamily="34" charset="0"/>
              </a:defRPr>
            </a:lvl2pPr>
            <a:lvl3pPr marL="957263" indent="-228600" algn="l" defTabSz="957263" eaLnBrk="0" hangingPunct="0">
              <a:buClr>
                <a:schemeClr val="hlink"/>
              </a:buClr>
              <a:buChar char="•"/>
              <a:defRPr sz="2400">
                <a:solidFill>
                  <a:schemeClr val="tx1"/>
                </a:solidFill>
                <a:latin typeface="Tahoma" panose="020B0604030504040204" pitchFamily="34" charset="0"/>
              </a:defRPr>
            </a:lvl3pPr>
            <a:lvl4pPr marL="1436688" indent="-228600" algn="l" defTabSz="957263" eaLnBrk="0" hangingPunct="0">
              <a:buClr>
                <a:schemeClr val="hlink"/>
              </a:buClr>
              <a:buChar char="–"/>
              <a:defRPr sz="2000">
                <a:solidFill>
                  <a:schemeClr val="tx1"/>
                </a:solidFill>
                <a:latin typeface="Tahoma" panose="020B0604030504040204" pitchFamily="34" charset="0"/>
              </a:defRPr>
            </a:lvl4pPr>
            <a:lvl5pPr marL="1916113" indent="-228600" algn="l" defTabSz="957263" eaLnBrk="0" hangingPunct="0">
              <a:buClr>
                <a:schemeClr val="hlink"/>
              </a:buClr>
              <a:buChar char="»"/>
              <a:defRPr sz="2000">
                <a:solidFill>
                  <a:schemeClr val="tx1"/>
                </a:solidFill>
                <a:latin typeface="Tahoma" panose="020B0604030504040204" pitchFamily="34" charset="0"/>
              </a:defRPr>
            </a:lvl5pPr>
            <a:lvl6pPr marL="23733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6pPr>
            <a:lvl7pPr marL="28305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7pPr>
            <a:lvl8pPr marL="32877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8pPr>
            <a:lvl9pPr marL="37449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9pPr>
          </a:lstStyle>
          <a:p>
            <a:pPr algn="ctr" eaLnBrk="1" hangingPunct="1">
              <a:spcBef>
                <a:spcPct val="50000"/>
              </a:spcBef>
              <a:defRPr/>
            </a:pPr>
            <a:r>
              <a:rPr lang="it-IT" altLang="it-IT" sz="2585" b="0" dirty="0" smtClean="0"/>
              <a:t>La </a:t>
            </a:r>
            <a:r>
              <a:rPr lang="it-IT" altLang="it-IT" sz="2585" b="0" dirty="0"/>
              <a:t>Direttiva </a:t>
            </a:r>
            <a:r>
              <a:rPr lang="it-IT" altLang="it-IT" sz="2585" b="0" dirty="0" smtClean="0"/>
              <a:t>ATAD Lineamenti </a:t>
            </a:r>
            <a:r>
              <a:rPr lang="it-IT" altLang="it-IT" sz="2585" b="0" dirty="0"/>
              <a:t>generali e</a:t>
            </a:r>
          </a:p>
          <a:p>
            <a:pPr algn="ctr" eaLnBrk="1" hangingPunct="1">
              <a:spcBef>
                <a:spcPct val="50000"/>
              </a:spcBef>
              <a:defRPr/>
            </a:pPr>
            <a:r>
              <a:rPr lang="it-IT" altLang="it-IT" sz="2585" b="0" dirty="0"/>
              <a:t>disposizioni di </a:t>
            </a:r>
            <a:r>
              <a:rPr lang="it-IT" altLang="it-IT" sz="2585" b="0" dirty="0" smtClean="0"/>
              <a:t>recepimento</a:t>
            </a:r>
            <a:endParaRPr lang="it-IT" altLang="it-IT" sz="2585" b="0" dirty="0"/>
          </a:p>
        </p:txBody>
      </p:sp>
      <p:sp>
        <p:nvSpPr>
          <p:cNvPr id="3077" name="Text Box 7"/>
          <p:cNvSpPr txBox="1">
            <a:spLocks noChangeArrowheads="1"/>
          </p:cNvSpPr>
          <p:nvPr/>
        </p:nvSpPr>
        <p:spPr bwMode="auto">
          <a:xfrm>
            <a:off x="290513" y="6381750"/>
            <a:ext cx="8561387" cy="293688"/>
          </a:xfrm>
          <a:prstGeom prst="rect">
            <a:avLst/>
          </a:prstGeom>
          <a:noFill/>
          <a:ln>
            <a:noFill/>
          </a:ln>
          <a:effectLst/>
        </p:spPr>
        <p:txBody>
          <a:bodyPr lIns="88424" tIns="44212" rIns="88424" bIns="44212">
            <a:spAutoFit/>
          </a:bodyPr>
          <a:lstStyle>
            <a:lvl1pPr algn="l" defTabSz="957263" eaLnBrk="0" hangingPunct="0">
              <a:defRPr sz="3200">
                <a:solidFill>
                  <a:schemeClr val="tx1"/>
                </a:solidFill>
                <a:latin typeface="Tahoma" panose="020B0604030504040204" pitchFamily="34" charset="0"/>
              </a:defRPr>
            </a:lvl1pPr>
            <a:lvl2pPr marL="479425" indent="-285750" algn="l" defTabSz="957263" eaLnBrk="0" hangingPunct="0">
              <a:buClr>
                <a:schemeClr val="hlink"/>
              </a:buClr>
              <a:buChar char="–"/>
              <a:defRPr sz="2800">
                <a:solidFill>
                  <a:schemeClr val="tx1"/>
                </a:solidFill>
                <a:latin typeface="Tahoma" panose="020B0604030504040204" pitchFamily="34" charset="0"/>
              </a:defRPr>
            </a:lvl2pPr>
            <a:lvl3pPr marL="957263" indent="-228600" algn="l" defTabSz="957263" eaLnBrk="0" hangingPunct="0">
              <a:buClr>
                <a:schemeClr val="hlink"/>
              </a:buClr>
              <a:buChar char="•"/>
              <a:defRPr sz="2400">
                <a:solidFill>
                  <a:schemeClr val="tx1"/>
                </a:solidFill>
                <a:latin typeface="Tahoma" panose="020B0604030504040204" pitchFamily="34" charset="0"/>
              </a:defRPr>
            </a:lvl3pPr>
            <a:lvl4pPr marL="1436688" indent="-228600" algn="l" defTabSz="957263" eaLnBrk="0" hangingPunct="0">
              <a:buClr>
                <a:schemeClr val="hlink"/>
              </a:buClr>
              <a:buChar char="–"/>
              <a:defRPr sz="2000">
                <a:solidFill>
                  <a:schemeClr val="tx1"/>
                </a:solidFill>
                <a:latin typeface="Tahoma" panose="020B0604030504040204" pitchFamily="34" charset="0"/>
              </a:defRPr>
            </a:lvl4pPr>
            <a:lvl5pPr marL="1916113" indent="-228600" algn="l" defTabSz="957263" eaLnBrk="0" hangingPunct="0">
              <a:buClr>
                <a:schemeClr val="hlink"/>
              </a:buClr>
              <a:buChar char="»"/>
              <a:defRPr sz="2000">
                <a:solidFill>
                  <a:schemeClr val="tx1"/>
                </a:solidFill>
                <a:latin typeface="Tahoma" panose="020B0604030504040204" pitchFamily="34" charset="0"/>
              </a:defRPr>
            </a:lvl5pPr>
            <a:lvl6pPr marL="23733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6pPr>
            <a:lvl7pPr marL="28305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7pPr>
            <a:lvl8pPr marL="32877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8pPr>
            <a:lvl9pPr marL="37449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9pPr>
          </a:lstStyle>
          <a:p>
            <a:pPr algn="ctr" eaLnBrk="1" hangingPunct="1">
              <a:lnSpc>
                <a:spcPct val="90000"/>
              </a:lnSpc>
              <a:defRPr/>
            </a:pPr>
            <a:r>
              <a:rPr lang="it-IT" altLang="it-IT" sz="1477" b="0" dirty="0" smtClean="0"/>
              <a:t>21 aprile </a:t>
            </a:r>
            <a:r>
              <a:rPr lang="it-IT" altLang="it-IT" sz="1477" b="0" dirty="0"/>
              <a:t>2021</a:t>
            </a:r>
          </a:p>
        </p:txBody>
      </p:sp>
      <p:sp>
        <p:nvSpPr>
          <p:cNvPr id="3078" name="Line 12"/>
          <p:cNvSpPr>
            <a:spLocks noChangeShapeType="1"/>
          </p:cNvSpPr>
          <p:nvPr/>
        </p:nvSpPr>
        <p:spPr bwMode="auto">
          <a:xfrm>
            <a:off x="0" y="6878638"/>
            <a:ext cx="9144000" cy="0"/>
          </a:xfrm>
          <a:prstGeom prst="line">
            <a:avLst/>
          </a:prstGeom>
          <a:noFill/>
          <a:ln w="9525">
            <a:solidFill>
              <a:schemeClr val="hlink"/>
            </a:solidFill>
            <a:round/>
            <a:headEnd/>
            <a:tailEnd/>
          </a:ln>
          <a:effectLst/>
        </p:spPr>
        <p:txBody>
          <a:bodyPr/>
          <a:lstStyle/>
          <a:p>
            <a:pPr algn="ctr" eaLnBrk="1" hangingPunct="1">
              <a:spcBef>
                <a:spcPct val="20000"/>
              </a:spcBef>
              <a:buFont typeface="Wingdings" panose="05000000000000000000" pitchFamily="2" charset="2"/>
              <a:buNone/>
              <a:defRPr/>
            </a:pPr>
            <a:endParaRPr lang="it-IT" sz="923"/>
          </a:p>
        </p:txBody>
      </p:sp>
      <p:pic>
        <p:nvPicPr>
          <p:cNvPr id="15367" name="Immagin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59113" y="185738"/>
            <a:ext cx="3805237" cy="151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5368" name="Connettore diritto 2"/>
          <p:cNvCxnSpPr>
            <a:cxnSpLocks noChangeShapeType="1"/>
          </p:cNvCxnSpPr>
          <p:nvPr/>
        </p:nvCxnSpPr>
        <p:spPr bwMode="auto">
          <a:xfrm>
            <a:off x="-1588" y="6237288"/>
            <a:ext cx="9144001" cy="0"/>
          </a:xfrm>
          <a:prstGeom prst="line">
            <a:avLst/>
          </a:prstGeom>
          <a:noFill/>
          <a:ln w="9525" algn="ctr">
            <a:solidFill>
              <a:srgbClr val="118C7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it-IT" dirty="0" smtClean="0"/>
              <a:t/>
            </a:r>
            <a:br>
              <a:rPr lang="it-IT" dirty="0" smtClean="0"/>
            </a:br>
            <a:r>
              <a:rPr lang="it-IT" dirty="0" smtClean="0"/>
              <a:t>ATAD</a:t>
            </a:r>
            <a:r>
              <a:rPr lang="it-IT" dirty="0"/>
              <a:t>, articolo 6 - Clausola generale anti-abuso</a:t>
            </a:r>
            <a:br>
              <a:rPr lang="it-IT" dirty="0"/>
            </a:br>
            <a:endParaRPr lang="en-US" dirty="0"/>
          </a:p>
        </p:txBody>
      </p:sp>
      <p:sp>
        <p:nvSpPr>
          <p:cNvPr id="3" name="Espace réservé du texte 2"/>
          <p:cNvSpPr>
            <a:spLocks noGrp="1"/>
          </p:cNvSpPr>
          <p:nvPr>
            <p:ph type="body" sz="quarter" idx="10"/>
          </p:nvPr>
        </p:nvSpPr>
        <p:spPr>
          <a:xfrm>
            <a:off x="107504" y="1484783"/>
            <a:ext cx="9036496" cy="4992217"/>
          </a:xfrm>
        </p:spPr>
        <p:txBody>
          <a:bodyPr/>
          <a:lstStyle/>
          <a:p>
            <a:pPr marL="177181" lvl="1" indent="0">
              <a:buNone/>
            </a:pPr>
            <a:r>
              <a:rPr lang="it-IT" sz="2000" dirty="0"/>
              <a:t>1.   Ai fini del calcolo dell'imposta dovuta sulle società, gli Stati membri ignorano una costruzione o una serie di costruzioni che, essendo stata posta in essere allo scopo principale o a uno degli scopi principali di ottenere un vantaggio fiscale che è in contrasto con l'oggetto o la finalità del diritto fiscale applicabile, non è genuina avendo riguardo a tutti i fatti e le circostanze pertinenti. Una costruzione può comprendere più di una fase o parte.</a:t>
            </a:r>
          </a:p>
          <a:p>
            <a:pPr marL="177181" lvl="1" indent="0">
              <a:buNone/>
            </a:pPr>
            <a:r>
              <a:rPr lang="it-IT" sz="2000" dirty="0"/>
              <a:t>2.   Ai fini del paragrafo 1, una costruzione o una serie di costruzioni è considerata non genuina nella misura in cui non sia stata posta in essere per valide ragioni commerciali che rispecchiano la realtà economica.</a:t>
            </a:r>
          </a:p>
          <a:p>
            <a:pPr marL="177181" lvl="1" indent="0">
              <a:buNone/>
            </a:pPr>
            <a:r>
              <a:rPr lang="it-IT" sz="2000" dirty="0"/>
              <a:t>3.   Quando le costruzioni o una serie di costruzioni sono ignorate a norma del paragrafo 1, l'imposta dovuta è calcolata in conformità del diritto nazionale.</a:t>
            </a:r>
          </a:p>
          <a:p>
            <a:pPr marL="177181" lvl="1" indent="0">
              <a:buNone/>
            </a:pPr>
            <a:endParaRPr lang="en-US" sz="2000" dirty="0" smtClean="0"/>
          </a:p>
        </p:txBody>
      </p:sp>
    </p:spTree>
    <p:extLst>
      <p:ext uri="{BB962C8B-B14F-4D97-AF65-F5344CB8AC3E}">
        <p14:creationId xmlns:p14="http://schemas.microsoft.com/office/powerpoint/2010/main" val="1678953127"/>
      </p:ext>
    </p:extLst>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it-IT" dirty="0" smtClean="0"/>
              <a:t>Contesto </a:t>
            </a:r>
            <a:r>
              <a:rPr lang="it-IT" dirty="0"/>
              <a:t>dell'adozione dell'articolo 6 </a:t>
            </a:r>
            <a:r>
              <a:rPr lang="it-IT" dirty="0" smtClean="0"/>
              <a:t>ATAD</a:t>
            </a:r>
            <a:endParaRPr lang="en-US" dirty="0"/>
          </a:p>
        </p:txBody>
      </p:sp>
      <p:sp>
        <p:nvSpPr>
          <p:cNvPr id="3" name="Espace réservé du texte 2"/>
          <p:cNvSpPr>
            <a:spLocks noGrp="1"/>
          </p:cNvSpPr>
          <p:nvPr>
            <p:ph type="body" sz="quarter" idx="10"/>
          </p:nvPr>
        </p:nvSpPr>
        <p:spPr>
          <a:xfrm>
            <a:off x="107504" y="908720"/>
            <a:ext cx="9036496" cy="5568281"/>
          </a:xfrm>
        </p:spPr>
        <p:txBody>
          <a:bodyPr/>
          <a:lstStyle/>
          <a:p>
            <a:pPr marL="177181" lvl="1" indent="0">
              <a:buNone/>
            </a:pPr>
            <a:endParaRPr lang="en-US" sz="2000" dirty="0" smtClean="0"/>
          </a:p>
          <a:p>
            <a:pPr lvl="1"/>
            <a:r>
              <a:rPr lang="en-US" sz="2000" u="sng" dirty="0" err="1" smtClean="0"/>
              <a:t>Obiettivo dell'</a:t>
            </a:r>
            <a:r>
              <a:rPr lang="en-US" sz="2000" u="sng" dirty="0" smtClean="0"/>
              <a:t>ATAD  </a:t>
            </a:r>
          </a:p>
          <a:p>
            <a:pPr lvl="2"/>
            <a:r>
              <a:rPr lang="fr-FR" sz="2000" dirty="0" smtClean="0"/>
              <a:t>livello </a:t>
            </a:r>
            <a:r>
              <a:rPr lang="fr-FR" sz="2000" u="sng" dirty="0"/>
              <a:t>minimo </a:t>
            </a:r>
            <a:r>
              <a:rPr lang="fr-FR" sz="2000" dirty="0" smtClean="0"/>
              <a:t>di </a:t>
            </a:r>
            <a:r>
              <a:rPr lang="fr-FR" sz="2000" dirty="0"/>
              <a:t>protezione dei sistemi nazionali di tassazione delle imprese contro le pratiche di evasione </a:t>
            </a:r>
            <a:r>
              <a:rPr lang="fr-FR" sz="2000" dirty="0" smtClean="0"/>
              <a:t>fiscale </a:t>
            </a:r>
          </a:p>
          <a:p>
            <a:pPr lvl="2"/>
            <a:r>
              <a:rPr lang="fr-FR" sz="2000" dirty="0" smtClean="0"/>
              <a:t>coordinare le </a:t>
            </a:r>
            <a:r>
              <a:rPr lang="fr-FR" sz="2000" dirty="0"/>
              <a:t>azioni degli Stati membri nell'attuazione del </a:t>
            </a:r>
            <a:r>
              <a:rPr lang="fr-FR" sz="2000" dirty="0" smtClean="0"/>
              <a:t>piano BEPS dell'OCSE al </a:t>
            </a:r>
            <a:r>
              <a:rPr lang="fr-FR" sz="2000" dirty="0"/>
              <a:t>fine di migliorare l'efficienza del mercato </a:t>
            </a:r>
            <a:r>
              <a:rPr lang="fr-FR" sz="2000" dirty="0" smtClean="0"/>
              <a:t>interno </a:t>
            </a:r>
          </a:p>
          <a:p>
            <a:pPr lvl="1"/>
            <a:r>
              <a:rPr lang="fr-FR" sz="2000" u="sng" dirty="0" smtClean="0"/>
              <a:t>Obiettivo della clausola generale antiabuso</a:t>
            </a:r>
          </a:p>
          <a:p>
            <a:pPr lvl="2"/>
            <a:r>
              <a:rPr lang="fr-FR" sz="2000" dirty="0"/>
              <a:t>Le clausole generali </a:t>
            </a:r>
            <a:r>
              <a:rPr lang="fr-FR" sz="2000" dirty="0" err="1"/>
              <a:t>antiabuso</a:t>
            </a:r>
            <a:r>
              <a:rPr lang="fr-FR" sz="2000" dirty="0"/>
              <a:t> </a:t>
            </a:r>
            <a:r>
              <a:rPr lang="fr-FR" sz="2000" dirty="0" err="1" smtClean="0"/>
              <a:t>servono</a:t>
            </a:r>
            <a:r>
              <a:rPr lang="fr-FR" sz="2000" dirty="0" smtClean="0"/>
              <a:t> ad </a:t>
            </a:r>
            <a:r>
              <a:rPr lang="fr-FR" sz="2000" dirty="0" err="1" smtClean="0"/>
              <a:t>esserere</a:t>
            </a:r>
            <a:r>
              <a:rPr lang="fr-FR" sz="2000" dirty="0" smtClean="0"/>
              <a:t> </a:t>
            </a:r>
            <a:r>
              <a:rPr lang="fr-FR" sz="2000" dirty="0" err="1" smtClean="0"/>
              <a:t>applicate</a:t>
            </a:r>
            <a:r>
              <a:rPr lang="fr-FR" sz="2000" dirty="0" smtClean="0"/>
              <a:t> a </a:t>
            </a:r>
            <a:r>
              <a:rPr lang="fr-FR" sz="2000" dirty="0" err="1" smtClean="0"/>
              <a:t>situazioni</a:t>
            </a:r>
            <a:r>
              <a:rPr lang="fr-FR" sz="2000" dirty="0" smtClean="0"/>
              <a:t> non </a:t>
            </a:r>
            <a:r>
              <a:rPr lang="fr-FR" sz="2000" dirty="0" err="1" smtClean="0"/>
              <a:t>previste</a:t>
            </a:r>
            <a:r>
              <a:rPr lang="fr-FR" sz="2000" dirty="0" smtClean="0"/>
              <a:t> dal </a:t>
            </a:r>
            <a:r>
              <a:rPr lang="fr-FR" sz="2000" dirty="0" err="1" smtClean="0"/>
              <a:t>legilslatore</a:t>
            </a:r>
            <a:r>
              <a:rPr lang="fr-FR" sz="2000" dirty="0" smtClean="0"/>
              <a:t>; </a:t>
            </a:r>
            <a:r>
              <a:rPr lang="fr-FR" sz="2000" dirty="0"/>
              <a:t>non dovrebbero influenzare l'applicabilità delle clausole antiabuso specifiche</a:t>
            </a:r>
            <a:r>
              <a:rPr lang="fr-FR" sz="2000" dirty="0" smtClean="0"/>
              <a:t>. </a:t>
            </a:r>
          </a:p>
          <a:p>
            <a:pPr lvl="2"/>
            <a:r>
              <a:rPr lang="fr-FR" sz="2000" dirty="0"/>
              <a:t> </a:t>
            </a:r>
            <a:r>
              <a:rPr lang="fr-FR" sz="2000" dirty="0" err="1" smtClean="0"/>
              <a:t>Limitate</a:t>
            </a:r>
            <a:r>
              <a:rPr lang="fr-FR" sz="2000" dirty="0" smtClean="0"/>
              <a:t> a </a:t>
            </a:r>
            <a:r>
              <a:rPr lang="fr-FR" sz="2000" dirty="0" err="1" smtClean="0"/>
              <a:t>c</a:t>
            </a:r>
            <a:r>
              <a:rPr lang="fr-FR" sz="2000" dirty="0" err="1" smtClean="0"/>
              <a:t>ostruzioni</a:t>
            </a:r>
            <a:r>
              <a:rPr lang="fr-FR" sz="2000" dirty="0" smtClean="0"/>
              <a:t> </a:t>
            </a:r>
            <a:r>
              <a:rPr lang="fr-FR" sz="2000" dirty="0" smtClean="0"/>
              <a:t>non </a:t>
            </a:r>
            <a:r>
              <a:rPr lang="fr-FR" sz="2000" dirty="0" err="1" smtClean="0"/>
              <a:t>genuine</a:t>
            </a:r>
            <a:r>
              <a:rPr lang="fr-FR" sz="2000" dirty="0" smtClean="0"/>
              <a:t>, e non </a:t>
            </a:r>
            <a:r>
              <a:rPr lang="fr-FR" sz="2000" dirty="0" err="1" smtClean="0"/>
              <a:t>applicabili</a:t>
            </a:r>
            <a:r>
              <a:rPr lang="fr-FR" sz="2000" dirty="0" smtClean="0"/>
              <a:t> </a:t>
            </a:r>
            <a:r>
              <a:rPr lang="fr-FR" sz="2000" dirty="0" err="1" smtClean="0"/>
              <a:t>ogniqualvolta</a:t>
            </a:r>
            <a:r>
              <a:rPr lang="fr-FR" sz="2000" dirty="0" smtClean="0"/>
              <a:t> il </a:t>
            </a:r>
            <a:r>
              <a:rPr lang="fr-FR" sz="2000" dirty="0" err="1"/>
              <a:t>contribuente</a:t>
            </a:r>
            <a:r>
              <a:rPr lang="fr-FR" sz="2000" dirty="0"/>
              <a:t> </a:t>
            </a:r>
            <a:r>
              <a:rPr lang="fr-FR" sz="2000" dirty="0" err="1" smtClean="0"/>
              <a:t>limiti</a:t>
            </a:r>
            <a:r>
              <a:rPr lang="fr-FR" sz="2000" dirty="0" smtClean="0"/>
              <a:t> la sua </a:t>
            </a:r>
            <a:r>
              <a:rPr lang="fr-FR" sz="2000" dirty="0" err="1" smtClean="0"/>
              <a:t>esposizione</a:t>
            </a:r>
            <a:r>
              <a:rPr lang="fr-FR" sz="2000" dirty="0" smtClean="0"/>
              <a:t> </a:t>
            </a:r>
            <a:r>
              <a:rPr lang="fr-FR" sz="2000" dirty="0" err="1" smtClean="0"/>
              <a:t>scegliendo</a:t>
            </a:r>
            <a:r>
              <a:rPr lang="fr-FR" sz="2000" dirty="0" smtClean="0"/>
              <a:t> la </a:t>
            </a:r>
            <a:r>
              <a:rPr lang="fr-FR" sz="2000" dirty="0"/>
              <a:t>struttura più efficiente dal punto di vista </a:t>
            </a:r>
            <a:r>
              <a:rPr lang="fr-FR" sz="2000" dirty="0" smtClean="0"/>
              <a:t>fiscale. </a:t>
            </a:r>
            <a:endParaRPr lang="fr-FR" sz="2000" dirty="0" smtClean="0"/>
          </a:p>
          <a:p>
            <a:pPr lvl="2"/>
            <a:r>
              <a:rPr lang="fr-FR" sz="2000" dirty="0" smtClean="0"/>
              <a:t>Applicazione uniforme alle situazioni nazionali</a:t>
            </a:r>
            <a:r>
              <a:rPr lang="fr-FR" sz="2000" dirty="0"/>
              <a:t>, all'interno dell'Unione e nei confronti dei paesi </a:t>
            </a:r>
            <a:r>
              <a:rPr lang="fr-FR" sz="2000" dirty="0" smtClean="0"/>
              <a:t>terzi </a:t>
            </a:r>
            <a:endParaRPr lang="en-US" sz="2000" dirty="0"/>
          </a:p>
        </p:txBody>
      </p:sp>
    </p:spTree>
    <p:extLst>
      <p:ext uri="{BB962C8B-B14F-4D97-AF65-F5344CB8AC3E}">
        <p14:creationId xmlns:p14="http://schemas.microsoft.com/office/powerpoint/2010/main" val="3616944594"/>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it-IT" dirty="0"/>
              <a:t>Il concetto di abuso nella giurisprudenza della </a:t>
            </a:r>
            <a:r>
              <a:rPr lang="it-IT" dirty="0" smtClean="0"/>
              <a:t>CGUE</a:t>
            </a:r>
            <a:endParaRPr lang="en-US" dirty="0"/>
          </a:p>
        </p:txBody>
      </p:sp>
      <p:sp>
        <p:nvSpPr>
          <p:cNvPr id="3" name="Espace réservé du texte 2"/>
          <p:cNvSpPr>
            <a:spLocks noGrp="1"/>
          </p:cNvSpPr>
          <p:nvPr>
            <p:ph type="body" sz="quarter" idx="10"/>
          </p:nvPr>
        </p:nvSpPr>
        <p:spPr>
          <a:xfrm>
            <a:off x="107504" y="1340767"/>
            <a:ext cx="9036496" cy="5136233"/>
          </a:xfrm>
        </p:spPr>
        <p:txBody>
          <a:bodyPr/>
          <a:lstStyle/>
          <a:p>
            <a:pPr marL="177181" lvl="1" indent="0">
              <a:buNone/>
            </a:pPr>
            <a:r>
              <a:rPr lang="it-IT" sz="2000" dirty="0"/>
              <a:t>«Come emerge dalla giurisprudenza della Corte, la prova di una pratica abusiva richiede, da una parte, un insieme di circostanze oggettive dalle quali risulti che, nonostante il rispetto formale delle condizioni previste dalla normativa dell’Unione, l’obiettivo perseguito da tale normativa non sia stato conseguito e, dall’altra, un elemento soggettivo consistente nella volontà di ottenere un vantaggio derivante dalla normativa dell’Unione per mezzo della creazione artificiosa delle condizioni necessarie per il suo ottenimento» </a:t>
            </a:r>
            <a:r>
              <a:rPr lang="fr-FR" sz="2000" dirty="0"/>
              <a:t>(</a:t>
            </a:r>
            <a:r>
              <a:rPr lang="fr-FR" sz="2000" dirty="0" err="1"/>
              <a:t>sentenza</a:t>
            </a:r>
            <a:r>
              <a:rPr lang="fr-FR" sz="2000" dirty="0"/>
              <a:t> IR, § 124) </a:t>
            </a:r>
            <a:endParaRPr lang="fr-FR" sz="2000" dirty="0" smtClean="0"/>
          </a:p>
          <a:p>
            <a:pPr marL="177181" lvl="1" indent="0">
              <a:buNone/>
            </a:pPr>
            <a:endParaRPr lang="fr-FR" sz="2000" dirty="0"/>
          </a:p>
          <a:p>
            <a:pPr marL="1200150" lvl="1" indent="-457200" eaLnBrk="1" hangingPunct="1">
              <a:spcBef>
                <a:spcPct val="0"/>
              </a:spcBef>
              <a:buClrTx/>
              <a:buFont typeface="Arial" panose="020B0604020202020204" pitchFamily="34" charset="0"/>
              <a:buChar char="•"/>
              <a:defRPr/>
            </a:pPr>
            <a:r>
              <a:rPr lang="fr-FR" sz="2000" kern="1200" dirty="0">
                <a:solidFill>
                  <a:prstClr val="black"/>
                </a:solidFill>
                <a:latin typeface="+mj-lt"/>
                <a:cs typeface="Arial" panose="020B0604020202020204" pitchFamily="34" charset="0"/>
              </a:rPr>
              <a:t>Impatto dei "</a:t>
            </a:r>
            <a:r>
              <a:rPr lang="fr-FR" sz="2000" kern="1200" dirty="0" err="1">
                <a:solidFill>
                  <a:prstClr val="black"/>
                </a:solidFill>
                <a:latin typeface="+mj-lt"/>
                <a:cs typeface="Arial" panose="020B0604020202020204" pitchFamily="34" charset="0"/>
              </a:rPr>
              <a:t>casi</a:t>
            </a:r>
            <a:r>
              <a:rPr lang="fr-FR" sz="2000" kern="1200" dirty="0">
                <a:solidFill>
                  <a:prstClr val="black"/>
                </a:solidFill>
                <a:latin typeface="+mj-lt"/>
                <a:cs typeface="Arial" panose="020B0604020202020204" pitchFamily="34" charset="0"/>
              </a:rPr>
              <a:t> </a:t>
            </a:r>
            <a:r>
              <a:rPr lang="fr-FR" sz="2000" kern="1200" dirty="0" err="1">
                <a:solidFill>
                  <a:prstClr val="black"/>
                </a:solidFill>
                <a:latin typeface="+mj-lt"/>
                <a:cs typeface="Arial" panose="020B0604020202020204" pitchFamily="34" charset="0"/>
              </a:rPr>
              <a:t>danesi</a:t>
            </a:r>
            <a:r>
              <a:rPr lang="fr-FR" sz="2000" kern="1200" dirty="0">
                <a:solidFill>
                  <a:prstClr val="black"/>
                </a:solidFill>
                <a:latin typeface="+mj-lt"/>
                <a:cs typeface="Arial" panose="020B0604020202020204" pitchFamily="34" charset="0"/>
              </a:rPr>
              <a:t>" (</a:t>
            </a:r>
            <a:r>
              <a:rPr lang="fr-FR" sz="2000" kern="1200" dirty="0" err="1">
                <a:solidFill>
                  <a:prstClr val="black"/>
                </a:solidFill>
                <a:latin typeface="+mj-lt"/>
                <a:cs typeface="Arial" panose="020B0604020202020204" pitchFamily="34" charset="0"/>
              </a:rPr>
              <a:t>sentenze</a:t>
            </a:r>
            <a:r>
              <a:rPr lang="fr-FR" sz="2000" kern="1200" dirty="0">
                <a:solidFill>
                  <a:prstClr val="black"/>
                </a:solidFill>
                <a:latin typeface="+mj-lt"/>
                <a:cs typeface="Arial" panose="020B0604020202020204" pitchFamily="34" charset="0"/>
              </a:rPr>
              <a:t> </a:t>
            </a:r>
            <a:r>
              <a:rPr lang="fr-FR" sz="2000" kern="1200" dirty="0" err="1">
                <a:solidFill>
                  <a:prstClr val="black"/>
                </a:solidFill>
                <a:latin typeface="+mj-lt"/>
                <a:cs typeface="Arial" panose="020B0604020202020204" pitchFamily="34" charset="0"/>
              </a:rPr>
              <a:t>del</a:t>
            </a:r>
            <a:r>
              <a:rPr lang="fr-FR" sz="2000" kern="1200" dirty="0">
                <a:solidFill>
                  <a:prstClr val="black"/>
                </a:solidFill>
                <a:latin typeface="+mj-lt"/>
                <a:cs typeface="Arial" panose="020B0604020202020204" pitchFamily="34" charset="0"/>
              </a:rPr>
              <a:t> 26 </a:t>
            </a:r>
            <a:r>
              <a:rPr lang="fr-FR" sz="2000" kern="1200" dirty="0" err="1">
                <a:solidFill>
                  <a:prstClr val="black"/>
                </a:solidFill>
                <a:latin typeface="+mj-lt"/>
                <a:cs typeface="Arial" panose="020B0604020202020204" pitchFamily="34" charset="0"/>
              </a:rPr>
              <a:t>febbraio</a:t>
            </a:r>
            <a:r>
              <a:rPr lang="fr-FR" sz="2000" kern="1200" dirty="0">
                <a:solidFill>
                  <a:prstClr val="black"/>
                </a:solidFill>
                <a:latin typeface="+mj-lt"/>
                <a:cs typeface="Arial" panose="020B0604020202020204" pitchFamily="34" charset="0"/>
              </a:rPr>
              <a:t> 2019)</a:t>
            </a:r>
          </a:p>
          <a:p>
            <a:pPr marL="1657350" lvl="2" indent="-457200" eaLnBrk="1" hangingPunct="1">
              <a:spcBef>
                <a:spcPct val="0"/>
              </a:spcBef>
              <a:buClrTx/>
              <a:buFont typeface="Arial" panose="020B0604020202020204" pitchFamily="34" charset="0"/>
              <a:buChar char="•"/>
              <a:defRPr/>
            </a:pPr>
            <a:r>
              <a:rPr lang="fr-FR" sz="2000" kern="1200" dirty="0">
                <a:solidFill>
                  <a:prstClr val="black"/>
                </a:solidFill>
                <a:latin typeface="+mj-lt"/>
                <a:cs typeface="Arial" panose="020B0604020202020204" pitchFamily="34" charset="0"/>
              </a:rPr>
              <a:t>C-115/16, N </a:t>
            </a:r>
            <a:r>
              <a:rPr lang="fr-FR" sz="2000" kern="1200" dirty="0" err="1">
                <a:solidFill>
                  <a:prstClr val="black"/>
                </a:solidFill>
                <a:latin typeface="+mj-lt"/>
                <a:cs typeface="Arial" panose="020B0604020202020204" pitchFamily="34" charset="0"/>
              </a:rPr>
              <a:t>Lussemburgo</a:t>
            </a:r>
            <a:r>
              <a:rPr lang="fr-FR" sz="2000" kern="1200" dirty="0">
                <a:solidFill>
                  <a:prstClr val="black"/>
                </a:solidFill>
                <a:latin typeface="+mj-lt"/>
                <a:cs typeface="Arial" panose="020B0604020202020204" pitchFamily="34" charset="0"/>
              </a:rPr>
              <a:t>, C-118/16, X </a:t>
            </a:r>
            <a:r>
              <a:rPr lang="fr-FR" sz="2000" kern="1200" dirty="0" err="1">
                <a:solidFill>
                  <a:prstClr val="black"/>
                </a:solidFill>
                <a:latin typeface="+mj-lt"/>
                <a:cs typeface="Arial" panose="020B0604020202020204" pitchFamily="34" charset="0"/>
              </a:rPr>
              <a:t>Danimarca</a:t>
            </a:r>
            <a:r>
              <a:rPr lang="fr-FR" sz="2000" kern="1200" dirty="0">
                <a:solidFill>
                  <a:prstClr val="black"/>
                </a:solidFill>
                <a:latin typeface="+mj-lt"/>
                <a:cs typeface="Arial" panose="020B0604020202020204" pitchFamily="34" charset="0"/>
              </a:rPr>
              <a:t> A/S, C-119/16, </a:t>
            </a:r>
            <a:r>
              <a:rPr lang="fr-FR" sz="2000" kern="1200" dirty="0" err="1">
                <a:solidFill>
                  <a:prstClr val="black"/>
                </a:solidFill>
                <a:latin typeface="+mj-lt"/>
                <a:cs typeface="Arial" panose="020B0604020202020204" pitchFamily="34" charset="0"/>
              </a:rPr>
              <a:t>Danimarca</a:t>
            </a:r>
            <a:r>
              <a:rPr lang="fr-FR" sz="2000" kern="1200" dirty="0">
                <a:solidFill>
                  <a:prstClr val="black"/>
                </a:solidFill>
                <a:latin typeface="+mj-lt"/>
                <a:cs typeface="Arial" panose="020B0604020202020204" pitchFamily="34" charset="0"/>
              </a:rPr>
              <a:t> I, C-299/16, Z </a:t>
            </a:r>
            <a:r>
              <a:rPr lang="fr-FR" sz="2000" kern="1200" dirty="0" err="1">
                <a:solidFill>
                  <a:prstClr val="black"/>
                </a:solidFill>
                <a:latin typeface="+mj-lt"/>
                <a:cs typeface="Arial" panose="020B0604020202020204" pitchFamily="34" charset="0"/>
              </a:rPr>
              <a:t>Danimarca</a:t>
            </a:r>
            <a:r>
              <a:rPr lang="fr-FR" sz="2000" kern="1200" dirty="0">
                <a:solidFill>
                  <a:prstClr val="black"/>
                </a:solidFill>
                <a:latin typeface="+mj-lt"/>
                <a:cs typeface="Arial" panose="020B0604020202020204" pitchFamily="34" charset="0"/>
              </a:rPr>
              <a:t> </a:t>
            </a:r>
            <a:r>
              <a:rPr lang="fr-FR" sz="2000" kern="1200" dirty="0" err="1">
                <a:solidFill>
                  <a:prstClr val="black"/>
                </a:solidFill>
                <a:latin typeface="+mj-lt"/>
                <a:cs typeface="Arial" panose="020B0604020202020204" pitchFamily="34" charset="0"/>
              </a:rPr>
              <a:t>ApS</a:t>
            </a:r>
            <a:r>
              <a:rPr lang="fr-FR" sz="2000" kern="1200" dirty="0">
                <a:solidFill>
                  <a:prstClr val="black"/>
                </a:solidFill>
                <a:latin typeface="+mj-lt"/>
                <a:cs typeface="Arial" panose="020B0604020202020204" pitchFamily="34" charset="0"/>
              </a:rPr>
              <a:t> </a:t>
            </a:r>
          </a:p>
          <a:p>
            <a:pPr marL="1200150" lvl="2" indent="0" eaLnBrk="1" hangingPunct="1">
              <a:spcBef>
                <a:spcPct val="0"/>
              </a:spcBef>
              <a:buClrTx/>
              <a:buNone/>
              <a:defRPr/>
            </a:pPr>
            <a:r>
              <a:rPr lang="fr-FR" sz="2000" kern="1200" dirty="0">
                <a:solidFill>
                  <a:prstClr val="black"/>
                </a:solidFill>
                <a:latin typeface="+mj-lt"/>
                <a:cs typeface="Arial" panose="020B0604020202020204" pitchFamily="34" charset="0"/>
              </a:rPr>
              <a:t>=&gt; </a:t>
            </a:r>
            <a:r>
              <a:rPr lang="fr-FR" sz="2000" kern="1200" dirty="0" err="1">
                <a:solidFill>
                  <a:prstClr val="black"/>
                </a:solidFill>
                <a:latin typeface="+mj-lt"/>
                <a:cs typeface="Arial" panose="020B0604020202020204" pitchFamily="34" charset="0"/>
              </a:rPr>
              <a:t>Direttiva</a:t>
            </a:r>
            <a:r>
              <a:rPr lang="fr-FR" sz="2000" kern="1200" dirty="0">
                <a:solidFill>
                  <a:prstClr val="black"/>
                </a:solidFill>
                <a:latin typeface="+mj-lt"/>
                <a:cs typeface="Arial" panose="020B0604020202020204" pitchFamily="34" charset="0"/>
              </a:rPr>
              <a:t> 2003/49/CE (</a:t>
            </a:r>
            <a:r>
              <a:rPr lang="fr-FR" sz="2000" kern="1200" dirty="0" err="1">
                <a:solidFill>
                  <a:prstClr val="black"/>
                </a:solidFill>
                <a:latin typeface="+mj-lt"/>
                <a:cs typeface="Arial" panose="020B0604020202020204" pitchFamily="34" charset="0"/>
              </a:rPr>
              <a:t>interessi</a:t>
            </a:r>
            <a:r>
              <a:rPr lang="fr-FR" sz="2000" kern="1200" dirty="0">
                <a:solidFill>
                  <a:prstClr val="black"/>
                </a:solidFill>
                <a:latin typeface="+mj-lt"/>
                <a:cs typeface="Arial" panose="020B0604020202020204" pitchFamily="34" charset="0"/>
              </a:rPr>
              <a:t>/royalties)</a:t>
            </a:r>
          </a:p>
          <a:p>
            <a:pPr marL="1657350" lvl="2" indent="-457200" eaLnBrk="1" hangingPunct="1">
              <a:spcBef>
                <a:spcPct val="0"/>
              </a:spcBef>
              <a:buClrTx/>
              <a:buFont typeface="Arial" panose="020B0604020202020204" pitchFamily="34" charset="0"/>
              <a:buChar char="•"/>
              <a:defRPr/>
            </a:pPr>
            <a:r>
              <a:rPr lang="fr-FR" sz="2000" kern="1200" dirty="0">
                <a:solidFill>
                  <a:prstClr val="black"/>
                </a:solidFill>
                <a:latin typeface="+mj-lt"/>
                <a:cs typeface="Arial" panose="020B0604020202020204" pitchFamily="34" charset="0"/>
              </a:rPr>
              <a:t>C-116/16, T </a:t>
            </a:r>
            <a:r>
              <a:rPr lang="fr-FR" sz="2000" kern="1200" dirty="0" err="1">
                <a:solidFill>
                  <a:prstClr val="black"/>
                </a:solidFill>
                <a:latin typeface="+mj-lt"/>
                <a:cs typeface="Arial" panose="020B0604020202020204" pitchFamily="34" charset="0"/>
              </a:rPr>
              <a:t>Danmark</a:t>
            </a:r>
            <a:r>
              <a:rPr lang="fr-FR" sz="2000" kern="1200" dirty="0">
                <a:solidFill>
                  <a:prstClr val="black"/>
                </a:solidFill>
                <a:latin typeface="+mj-lt"/>
                <a:cs typeface="Arial" panose="020B0604020202020204" pitchFamily="34" charset="0"/>
              </a:rPr>
              <a:t>, e C-117/16, Y </a:t>
            </a:r>
            <a:r>
              <a:rPr lang="fr-FR" sz="2000" kern="1200" dirty="0" err="1">
                <a:solidFill>
                  <a:prstClr val="black"/>
                </a:solidFill>
                <a:latin typeface="+mj-lt"/>
                <a:cs typeface="Arial" panose="020B0604020202020204" pitchFamily="34" charset="0"/>
              </a:rPr>
              <a:t>Denmark</a:t>
            </a:r>
            <a:r>
              <a:rPr lang="fr-FR" sz="2000" kern="1200" dirty="0">
                <a:solidFill>
                  <a:prstClr val="black"/>
                </a:solidFill>
                <a:latin typeface="+mj-lt"/>
                <a:cs typeface="Arial" panose="020B0604020202020204" pitchFamily="34" charset="0"/>
              </a:rPr>
              <a:t> </a:t>
            </a:r>
            <a:r>
              <a:rPr lang="fr-FR" sz="2000" kern="1200" dirty="0" err="1">
                <a:solidFill>
                  <a:prstClr val="black"/>
                </a:solidFill>
                <a:latin typeface="+mj-lt"/>
                <a:cs typeface="Arial" panose="020B0604020202020204" pitchFamily="34" charset="0"/>
              </a:rPr>
              <a:t>ApS</a:t>
            </a:r>
            <a:r>
              <a:rPr lang="fr-FR" sz="2000" kern="1200" dirty="0">
                <a:solidFill>
                  <a:prstClr val="black"/>
                </a:solidFill>
                <a:latin typeface="+mj-lt"/>
                <a:cs typeface="Arial" panose="020B0604020202020204" pitchFamily="34" charset="0"/>
              </a:rPr>
              <a:t> </a:t>
            </a:r>
          </a:p>
          <a:p>
            <a:pPr marL="1543050" lvl="2" indent="-342900" eaLnBrk="1" hangingPunct="1">
              <a:spcBef>
                <a:spcPct val="0"/>
              </a:spcBef>
              <a:buClrTx/>
              <a:buFont typeface="Symbol" panose="05050102010706020507" pitchFamily="18" charset="2"/>
              <a:buChar char="Þ"/>
              <a:defRPr/>
            </a:pPr>
            <a:r>
              <a:rPr lang="fr-FR" sz="2000" kern="1200" dirty="0" err="1">
                <a:solidFill>
                  <a:prstClr val="black"/>
                </a:solidFill>
                <a:latin typeface="+mj-lt"/>
                <a:cs typeface="Arial" panose="020B0604020202020204" pitchFamily="34" charset="0"/>
              </a:rPr>
              <a:t>Direttiva</a:t>
            </a:r>
            <a:r>
              <a:rPr lang="fr-FR" sz="2000" kern="1200" dirty="0">
                <a:solidFill>
                  <a:prstClr val="black"/>
                </a:solidFill>
                <a:latin typeface="+mj-lt"/>
                <a:cs typeface="Arial" panose="020B0604020202020204" pitchFamily="34" charset="0"/>
              </a:rPr>
              <a:t> 90/435/CEE (</a:t>
            </a:r>
            <a:r>
              <a:rPr lang="fr-FR" sz="2000" kern="1200" dirty="0" err="1">
                <a:solidFill>
                  <a:prstClr val="black"/>
                </a:solidFill>
                <a:latin typeface="+mj-lt"/>
                <a:cs typeface="Arial" panose="020B0604020202020204" pitchFamily="34" charset="0"/>
              </a:rPr>
              <a:t>madre</a:t>
            </a:r>
            <a:r>
              <a:rPr lang="fr-FR" sz="2000" kern="1200" dirty="0">
                <a:solidFill>
                  <a:prstClr val="black"/>
                </a:solidFill>
                <a:latin typeface="+mj-lt"/>
                <a:cs typeface="Arial" panose="020B0604020202020204" pitchFamily="34" charset="0"/>
              </a:rPr>
              <a:t>/</a:t>
            </a:r>
            <a:r>
              <a:rPr lang="fr-FR" sz="2000" kern="1200" dirty="0" err="1">
                <a:solidFill>
                  <a:prstClr val="black"/>
                </a:solidFill>
                <a:latin typeface="+mj-lt"/>
                <a:cs typeface="Arial" panose="020B0604020202020204" pitchFamily="34" charset="0"/>
              </a:rPr>
              <a:t>figlia</a:t>
            </a:r>
            <a:r>
              <a:rPr lang="fr-FR" sz="2000" kern="1200" dirty="0">
                <a:solidFill>
                  <a:prstClr val="black"/>
                </a:solidFill>
                <a:latin typeface="+mj-lt"/>
                <a:cs typeface="Arial" panose="020B0604020202020204" pitchFamily="34" charset="0"/>
              </a:rPr>
              <a:t>), </a:t>
            </a:r>
            <a:r>
              <a:rPr lang="fr-FR" sz="2000" kern="1200" dirty="0" err="1">
                <a:solidFill>
                  <a:prstClr val="black"/>
                </a:solidFill>
                <a:latin typeface="+mj-lt"/>
                <a:cs typeface="Arial" panose="020B0604020202020204" pitchFamily="34" charset="0"/>
              </a:rPr>
              <a:t>ora</a:t>
            </a:r>
            <a:r>
              <a:rPr lang="fr-FR" sz="2000" kern="1200" dirty="0">
                <a:solidFill>
                  <a:prstClr val="black"/>
                </a:solidFill>
                <a:latin typeface="+mj-lt"/>
                <a:cs typeface="Arial" panose="020B0604020202020204" pitchFamily="34" charset="0"/>
              </a:rPr>
              <a:t> 2011/96/UE </a:t>
            </a:r>
          </a:p>
          <a:p>
            <a:pPr marL="177181" lvl="1" indent="0">
              <a:buNone/>
            </a:pPr>
            <a:endParaRPr lang="en-US" sz="2000" dirty="0" smtClean="0"/>
          </a:p>
        </p:txBody>
      </p:sp>
    </p:spTree>
    <p:extLst>
      <p:ext uri="{BB962C8B-B14F-4D97-AF65-F5344CB8AC3E}">
        <p14:creationId xmlns:p14="http://schemas.microsoft.com/office/powerpoint/2010/main" val="3136168703"/>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it-IT" dirty="0" smtClean="0"/>
              <a:t/>
            </a:r>
            <a:br>
              <a:rPr lang="it-IT" dirty="0" smtClean="0"/>
            </a:br>
            <a:r>
              <a:rPr lang="it-IT" dirty="0" smtClean="0"/>
              <a:t>Impatto </a:t>
            </a:r>
            <a:r>
              <a:rPr lang="it-IT" dirty="0"/>
              <a:t>dei "casi danesi" (sentenze del 26 febbraio 2019</a:t>
            </a:r>
            <a:r>
              <a:rPr lang="it-IT" dirty="0" smtClean="0"/>
              <a:t>)</a:t>
            </a:r>
            <a:r>
              <a:rPr lang="it-IT" dirty="0"/>
              <a:t/>
            </a:r>
            <a:br>
              <a:rPr lang="it-IT" dirty="0"/>
            </a:br>
            <a:endParaRPr lang="en-US" dirty="0"/>
          </a:p>
        </p:txBody>
      </p:sp>
      <p:sp>
        <p:nvSpPr>
          <p:cNvPr id="3" name="Espace réservé du texte 2"/>
          <p:cNvSpPr>
            <a:spLocks noGrp="1"/>
          </p:cNvSpPr>
          <p:nvPr>
            <p:ph type="body" sz="quarter" idx="10"/>
          </p:nvPr>
        </p:nvSpPr>
        <p:spPr>
          <a:xfrm>
            <a:off x="539552" y="1340768"/>
            <a:ext cx="8424935" cy="5136232"/>
          </a:xfrm>
        </p:spPr>
        <p:txBody>
          <a:bodyPr/>
          <a:lstStyle/>
          <a:p>
            <a:r>
              <a:rPr lang="fr-FR" sz="2000" u="sng" dirty="0" err="1" smtClean="0"/>
              <a:t>Obbligo</a:t>
            </a:r>
            <a:r>
              <a:rPr lang="fr-FR" sz="2000" u="sng" dirty="0" smtClean="0"/>
              <a:t> </a:t>
            </a:r>
            <a:r>
              <a:rPr lang="fr-FR" sz="2000" u="sng" dirty="0" smtClean="0"/>
              <a:t>di rifiutare l'esenzione dalla ritenuta alla fonte agli </a:t>
            </a:r>
            <a:r>
              <a:rPr lang="fr-FR" sz="2000" dirty="0" smtClean="0"/>
              <a:t>operatori </a:t>
            </a:r>
            <a:r>
              <a:rPr lang="fr-FR" sz="2000" dirty="0"/>
              <a:t>economici che hanno realizzato operazioni puramente formali o artificiali, prive di qualsiasi giustificazione economica e commerciale, con lo scopo essenziale di beneficiare di un vantaggio indebito </a:t>
            </a:r>
            <a:r>
              <a:rPr lang="en-US" sz="2000" dirty="0"/>
              <a:t>(IR, §125</a:t>
            </a:r>
            <a:r>
              <a:rPr lang="en-US" sz="2000" dirty="0" smtClean="0"/>
              <a:t>)</a:t>
            </a:r>
            <a:endParaRPr lang="en-US" sz="2000" dirty="0" smtClean="0"/>
          </a:p>
          <a:p>
            <a:r>
              <a:rPr lang="en-US" sz="2000" u="sng" dirty="0" err="1" smtClean="0"/>
              <a:t>Vantaggio</a:t>
            </a:r>
            <a:r>
              <a:rPr lang="en-US" sz="2000" u="sng" dirty="0" smtClean="0"/>
              <a:t> </a:t>
            </a:r>
            <a:r>
              <a:rPr lang="en-US" sz="2000" u="sng" dirty="0" err="1" smtClean="0"/>
              <a:t>indebito</a:t>
            </a:r>
            <a:r>
              <a:rPr lang="en-US" sz="2000" dirty="0" smtClean="0"/>
              <a:t>: </a:t>
            </a:r>
            <a:r>
              <a:rPr lang="en-US" sz="2000" dirty="0" err="1" smtClean="0"/>
              <a:t>esenzione</a:t>
            </a:r>
            <a:r>
              <a:rPr lang="en-US" sz="2000" dirty="0" smtClean="0"/>
              <a:t> degli </a:t>
            </a:r>
            <a:r>
              <a:rPr lang="en-US" sz="2000" dirty="0" err="1" smtClean="0"/>
              <a:t>interessi</a:t>
            </a:r>
            <a:r>
              <a:rPr lang="en-US" sz="2000" dirty="0" smtClean="0"/>
              <a:t>/</a:t>
            </a:r>
            <a:r>
              <a:rPr lang="en-US" sz="2000" dirty="0" err="1" smtClean="0"/>
              <a:t>dividendi</a:t>
            </a:r>
            <a:r>
              <a:rPr lang="en-US" sz="2000" dirty="0" smtClean="0"/>
              <a:t> per le </a:t>
            </a:r>
            <a:r>
              <a:rPr lang="en-US" sz="2000" dirty="0" err="1" smtClean="0"/>
              <a:t>società</a:t>
            </a:r>
            <a:r>
              <a:rPr lang="en-US" sz="2000" dirty="0" smtClean="0"/>
              <a:t> </a:t>
            </a:r>
            <a:r>
              <a:rPr lang="en-US" sz="2000" dirty="0" err="1" smtClean="0"/>
              <a:t>residenti</a:t>
            </a:r>
            <a:r>
              <a:rPr lang="en-US" sz="2000" dirty="0" smtClean="0"/>
              <a:t> in </a:t>
            </a:r>
            <a:r>
              <a:rPr lang="en-US" sz="2000" dirty="0" err="1" smtClean="0"/>
              <a:t>paesi</a:t>
            </a:r>
            <a:r>
              <a:rPr lang="en-US" sz="2000" dirty="0" smtClean="0"/>
              <a:t> terzi come </a:t>
            </a:r>
            <a:r>
              <a:rPr lang="en-US" sz="2000" dirty="0" err="1" smtClean="0"/>
              <a:t>previsto</a:t>
            </a:r>
            <a:r>
              <a:rPr lang="en-US" sz="2000" dirty="0" smtClean="0"/>
              <a:t> </a:t>
            </a:r>
            <a:r>
              <a:rPr lang="en-US" sz="2000" dirty="0" err="1" smtClean="0"/>
              <a:t>dalle</a:t>
            </a:r>
            <a:r>
              <a:rPr lang="en-US" sz="2000" dirty="0" smtClean="0"/>
              <a:t> </a:t>
            </a:r>
            <a:r>
              <a:rPr lang="en-US" sz="2000" dirty="0" err="1" smtClean="0"/>
              <a:t>direttive</a:t>
            </a:r>
            <a:endParaRPr lang="en-US" sz="2000" dirty="0" smtClean="0"/>
          </a:p>
          <a:p>
            <a:r>
              <a:rPr lang="en-US" sz="2000" u="sng" dirty="0" err="1" smtClean="0"/>
              <a:t>Elementi </a:t>
            </a:r>
            <a:r>
              <a:rPr lang="en-US" sz="2000" u="sng" dirty="0" smtClean="0"/>
              <a:t>da </a:t>
            </a:r>
            <a:r>
              <a:rPr lang="en-US" sz="2000" u="sng" dirty="0" err="1" smtClean="0"/>
              <a:t>considerare </a:t>
            </a:r>
            <a:r>
              <a:rPr lang="en-US" sz="2000" u="sng" dirty="0" smtClean="0"/>
              <a:t>per </a:t>
            </a:r>
            <a:r>
              <a:rPr lang="en-US" sz="2000" u="sng" dirty="0" err="1" smtClean="0"/>
              <a:t>stabilire l'abuso </a:t>
            </a:r>
            <a:r>
              <a:rPr lang="en-US" sz="2000" dirty="0" smtClean="0"/>
              <a:t>(IR, §124-139)</a:t>
            </a:r>
          </a:p>
          <a:p>
            <a:pPr lvl="1"/>
            <a:r>
              <a:rPr lang="en-US" sz="2000" dirty="0" err="1" smtClean="0"/>
              <a:t>entità</a:t>
            </a:r>
            <a:r>
              <a:rPr lang="en-US" sz="2000" dirty="0" smtClean="0"/>
              <a:t> </a:t>
            </a:r>
            <a:r>
              <a:rPr lang="en-US" sz="2000" dirty="0" err="1"/>
              <a:t>interposta</a:t>
            </a:r>
            <a:r>
              <a:rPr lang="en-US" sz="2000" dirty="0"/>
              <a:t> </a:t>
            </a:r>
            <a:endParaRPr lang="en-US" sz="2000" dirty="0" smtClean="0"/>
          </a:p>
          <a:p>
            <a:pPr lvl="1"/>
            <a:r>
              <a:rPr lang="en-US" sz="2000" dirty="0" smtClean="0"/>
              <a:t>la </a:t>
            </a:r>
            <a:r>
              <a:rPr lang="en-US" sz="2000" dirty="0" smtClean="0"/>
              <a:t>totalità </a:t>
            </a:r>
            <a:r>
              <a:rPr lang="en-US" sz="2000" dirty="0"/>
              <a:t>o la quasi totalità dei suddetti interessi viene trasferita dalla società che li ha ricevuti ad entità che non soddisfano le condizioni di applicazione della </a:t>
            </a:r>
            <a:r>
              <a:rPr lang="en-US" sz="2000" dirty="0" err="1"/>
              <a:t>direttiva</a:t>
            </a:r>
            <a:r>
              <a:rPr lang="en-US" sz="2000" dirty="0"/>
              <a:t> </a:t>
            </a:r>
            <a:r>
              <a:rPr lang="en-US" sz="2000" dirty="0" smtClean="0"/>
              <a:t>, </a:t>
            </a:r>
            <a:endParaRPr lang="en-US" sz="2000" dirty="0" smtClean="0"/>
          </a:p>
          <a:p>
            <a:pPr lvl="1"/>
            <a:r>
              <a:rPr lang="en-US" sz="2000" dirty="0" smtClean="0"/>
              <a:t>un utile </a:t>
            </a:r>
            <a:r>
              <a:rPr lang="en-US" sz="2000" dirty="0"/>
              <a:t>imponibile </a:t>
            </a:r>
            <a:r>
              <a:rPr lang="en-US" sz="2000" dirty="0" err="1" smtClean="0"/>
              <a:t>insignificante </a:t>
            </a:r>
            <a:endParaRPr lang="en-US" sz="2000" dirty="0" smtClean="0"/>
          </a:p>
          <a:p>
            <a:pPr lvl="1"/>
            <a:r>
              <a:rPr lang="en-US" sz="2000" dirty="0"/>
              <a:t>l'unica attività è la ricezione degli interessi e la loro </a:t>
            </a:r>
            <a:r>
              <a:rPr lang="en-US" sz="2000" dirty="0" smtClean="0"/>
              <a:t>trasmissione</a:t>
            </a:r>
          </a:p>
        </p:txBody>
      </p:sp>
    </p:spTree>
    <p:extLst>
      <p:ext uri="{BB962C8B-B14F-4D97-AF65-F5344CB8AC3E}">
        <p14:creationId xmlns:p14="http://schemas.microsoft.com/office/powerpoint/2010/main" val="2894350781"/>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1520" y="76200"/>
            <a:ext cx="8712968" cy="1143000"/>
          </a:xfrm>
        </p:spPr>
        <p:txBody>
          <a:bodyPr/>
          <a:lstStyle/>
          <a:p>
            <a:r>
              <a:rPr lang="it-IT" dirty="0" smtClean="0"/>
              <a:t/>
            </a:r>
            <a:br>
              <a:rPr lang="it-IT" dirty="0" smtClean="0"/>
            </a:br>
            <a:r>
              <a:rPr lang="it-IT" dirty="0" smtClean="0"/>
              <a:t>Elementi </a:t>
            </a:r>
            <a:r>
              <a:rPr lang="it-IT" dirty="0"/>
              <a:t>da considerare per stabilire l'abuso </a:t>
            </a:r>
            <a:r>
              <a:rPr lang="it-IT" dirty="0" smtClean="0"/>
              <a:t/>
            </a:r>
            <a:br>
              <a:rPr lang="it-IT" dirty="0" smtClean="0"/>
            </a:br>
            <a:r>
              <a:rPr lang="it-IT" dirty="0"/>
              <a:t/>
            </a:r>
            <a:br>
              <a:rPr lang="it-IT" dirty="0"/>
            </a:br>
            <a:endParaRPr lang="en-US" dirty="0"/>
          </a:p>
        </p:txBody>
      </p:sp>
      <p:sp>
        <p:nvSpPr>
          <p:cNvPr id="3" name="Espace réservé du texte 2"/>
          <p:cNvSpPr>
            <a:spLocks noGrp="1"/>
          </p:cNvSpPr>
          <p:nvPr>
            <p:ph type="body" sz="quarter" idx="10"/>
          </p:nvPr>
        </p:nvSpPr>
        <p:spPr>
          <a:xfrm>
            <a:off x="107504" y="908720"/>
            <a:ext cx="8352928" cy="5568281"/>
          </a:xfrm>
        </p:spPr>
        <p:txBody>
          <a:bodyPr/>
          <a:lstStyle/>
          <a:p>
            <a:pPr algn="just"/>
            <a:r>
              <a:rPr lang="en-US" sz="2000" dirty="0" smtClean="0"/>
              <a:t>- </a:t>
            </a:r>
            <a:r>
              <a:rPr lang="en-US" sz="2000" dirty="0" err="1" smtClean="0"/>
              <a:t>Assenza</a:t>
            </a:r>
            <a:r>
              <a:rPr lang="en-US" sz="2000" dirty="0" smtClean="0"/>
              <a:t> di </a:t>
            </a:r>
            <a:r>
              <a:rPr lang="en-US" sz="2000" dirty="0" err="1" smtClean="0"/>
              <a:t>sostanza</a:t>
            </a:r>
            <a:r>
              <a:rPr lang="en-US" sz="2000" dirty="0" smtClean="0"/>
              <a:t> </a:t>
            </a:r>
            <a:r>
              <a:rPr lang="en-US" sz="2000" dirty="0" err="1" smtClean="0"/>
              <a:t>economica</a:t>
            </a:r>
            <a:r>
              <a:rPr lang="en-US" sz="2000" dirty="0" smtClean="0"/>
              <a:t> </a:t>
            </a:r>
            <a:r>
              <a:rPr lang="en-US" sz="2000" dirty="0" err="1" smtClean="0"/>
              <a:t>della</a:t>
            </a:r>
            <a:r>
              <a:rPr lang="en-US" sz="2000" dirty="0" smtClean="0"/>
              <a:t> </a:t>
            </a:r>
            <a:r>
              <a:rPr lang="en-US" sz="2000" dirty="0" err="1" smtClean="0"/>
              <a:t>societa</a:t>
            </a:r>
            <a:r>
              <a:rPr lang="en-US" sz="2000" dirty="0" smtClean="0"/>
              <a:t> (Cadbury Schweppes, C-196/04)</a:t>
            </a:r>
          </a:p>
          <a:p>
            <a:pPr algn="just"/>
            <a:r>
              <a:rPr lang="en-US" sz="2000" dirty="0" smtClean="0"/>
              <a:t>- </a:t>
            </a:r>
            <a:r>
              <a:rPr lang="en-US" sz="2000" dirty="0" err="1"/>
              <a:t>A</a:t>
            </a:r>
            <a:r>
              <a:rPr lang="en-US" sz="2000" dirty="0" err="1" smtClean="0"/>
              <a:t>ssenza</a:t>
            </a:r>
            <a:r>
              <a:rPr lang="en-US" sz="2000" dirty="0" smtClean="0"/>
              <a:t> </a:t>
            </a:r>
            <a:r>
              <a:rPr lang="en-US" sz="2000" dirty="0" smtClean="0"/>
              <a:t>di </a:t>
            </a:r>
            <a:r>
              <a:rPr lang="en-US" sz="2000" dirty="0" err="1" smtClean="0"/>
              <a:t>attività</a:t>
            </a:r>
            <a:r>
              <a:rPr lang="en-US" sz="2000" dirty="0" smtClean="0"/>
              <a:t> </a:t>
            </a:r>
            <a:r>
              <a:rPr lang="en-US" sz="2000" dirty="0" err="1" smtClean="0"/>
              <a:t>economica</a:t>
            </a:r>
            <a:r>
              <a:rPr lang="en-US" sz="2000" dirty="0" smtClean="0"/>
              <a:t> effettiva: </a:t>
            </a:r>
            <a:r>
              <a:rPr lang="fr-FR" sz="2000" dirty="0" smtClean="0"/>
              <a:t>analisi </a:t>
            </a:r>
            <a:r>
              <a:rPr lang="fr-FR" sz="2000" dirty="0"/>
              <a:t>di </a:t>
            </a:r>
            <a:r>
              <a:rPr lang="fr-FR" sz="2000" dirty="0" smtClean="0"/>
              <a:t>"tutti gli </a:t>
            </a:r>
            <a:r>
              <a:rPr lang="fr-FR" sz="2000" dirty="0"/>
              <a:t>elementi </a:t>
            </a:r>
            <a:r>
              <a:rPr lang="fr-FR" sz="2000" dirty="0" smtClean="0"/>
              <a:t>pertinenti </a:t>
            </a:r>
            <a:r>
              <a:rPr lang="fr-FR" sz="2000" dirty="0"/>
              <a:t>relativi, in particolare, alla gestione della società, al suo bilancio, alla struttura dei suoi costi e alle spese effettivamente sostenute, al personale che impiega e ai locali e alle attrezzature di </a:t>
            </a:r>
            <a:r>
              <a:rPr lang="fr-FR" sz="2000" dirty="0" smtClean="0"/>
              <a:t>cui dispone" </a:t>
            </a:r>
            <a:r>
              <a:rPr lang="fr-FR" sz="2000" dirty="0" smtClean="0"/>
              <a:t>(</a:t>
            </a:r>
            <a:r>
              <a:rPr lang="fr-FR" sz="2000" dirty="0" smtClean="0"/>
              <a:t>IR</a:t>
            </a:r>
            <a:r>
              <a:rPr lang="fr-FR" sz="2000" dirty="0" smtClean="0"/>
              <a:t>, </a:t>
            </a:r>
            <a:r>
              <a:rPr lang="fr-FR" sz="2000" dirty="0" smtClean="0"/>
              <a:t>§ </a:t>
            </a:r>
            <a:r>
              <a:rPr lang="fr-FR" sz="2000" dirty="0" smtClean="0"/>
              <a:t>124-139)</a:t>
            </a:r>
            <a:endParaRPr lang="en-US" sz="2000" dirty="0" smtClean="0"/>
          </a:p>
          <a:p>
            <a:pPr lvl="1" algn="just"/>
            <a:r>
              <a:rPr lang="fr-FR" sz="2000" dirty="0" smtClean="0"/>
              <a:t>"</a:t>
            </a:r>
            <a:r>
              <a:rPr lang="fr-FR" sz="2000" dirty="0" smtClean="0"/>
              <a:t>le modalità di </a:t>
            </a:r>
            <a:r>
              <a:rPr lang="fr-FR" sz="2000" dirty="0"/>
              <a:t>finanziamento delle operazioni, la valutazione del capitale proprio delle società intermediarie e la mancanza di potere delle società intermediarie di disporre economicamente degli interessi </a:t>
            </a:r>
            <a:r>
              <a:rPr lang="fr-FR" sz="2000" dirty="0" smtClean="0"/>
              <a:t>ricevuti". </a:t>
            </a:r>
          </a:p>
          <a:p>
            <a:pPr lvl="1" algn="just">
              <a:buFont typeface="Symbol" panose="05050102010706020507" pitchFamily="18" charset="2"/>
              <a:buChar char="Þ"/>
            </a:pPr>
            <a:r>
              <a:rPr lang="en-US" sz="2000" dirty="0" smtClean="0"/>
              <a:t>obbligo contrattuale o mancanza di diritto ("</a:t>
            </a:r>
            <a:r>
              <a:rPr lang="en-US" sz="2000" dirty="0" err="1" smtClean="0"/>
              <a:t>fondamentale</a:t>
            </a:r>
            <a:r>
              <a:rPr lang="en-US" sz="2000" dirty="0" smtClean="0"/>
              <a:t>") di </a:t>
            </a:r>
            <a:r>
              <a:rPr lang="en-US" sz="2000" dirty="0" err="1" smtClean="0"/>
              <a:t>uso</a:t>
            </a:r>
            <a:r>
              <a:rPr lang="en-US" sz="2000" dirty="0" smtClean="0"/>
              <a:t> </a:t>
            </a:r>
            <a:r>
              <a:rPr lang="en-US" sz="2000" dirty="0"/>
              <a:t>e </a:t>
            </a:r>
            <a:r>
              <a:rPr lang="en-US" sz="2000" dirty="0" smtClean="0"/>
              <a:t>godimento (&gt;&lt; </a:t>
            </a:r>
            <a:r>
              <a:rPr lang="en-US" sz="2000" dirty="0" err="1" smtClean="0"/>
              <a:t>concetto</a:t>
            </a:r>
            <a:r>
              <a:rPr lang="en-US" sz="2000" dirty="0" smtClean="0"/>
              <a:t> di </a:t>
            </a:r>
            <a:r>
              <a:rPr lang="en-US" sz="2000" dirty="0" err="1" smtClean="0"/>
              <a:t>beneficiario</a:t>
            </a:r>
            <a:r>
              <a:rPr lang="en-US" sz="2000" dirty="0" smtClean="0"/>
              <a:t> </a:t>
            </a:r>
            <a:r>
              <a:rPr lang="en-US" sz="2000" dirty="0" err="1" smtClean="0"/>
              <a:t>effettivo</a:t>
            </a:r>
            <a:r>
              <a:rPr lang="en-US" sz="2000" dirty="0" smtClean="0"/>
              <a:t> </a:t>
            </a:r>
            <a:r>
              <a:rPr lang="en-US" sz="2000" dirty="0" err="1" smtClean="0"/>
              <a:t>nelle</a:t>
            </a:r>
            <a:r>
              <a:rPr lang="en-US" sz="2000" dirty="0" smtClean="0"/>
              <a:t> </a:t>
            </a:r>
            <a:r>
              <a:rPr lang="en-US" sz="2000" dirty="0" err="1" smtClean="0"/>
              <a:t>convenzioni</a:t>
            </a:r>
            <a:r>
              <a:rPr lang="en-US" sz="2000" dirty="0" smtClean="0"/>
              <a:t>)</a:t>
            </a:r>
            <a:endParaRPr lang="en-US" sz="2000" dirty="0" smtClean="0"/>
          </a:p>
          <a:p>
            <a:pPr marL="177181" lvl="1" indent="0" algn="just">
              <a:buNone/>
            </a:pPr>
            <a:r>
              <a:rPr lang="fr-FR" sz="2000" dirty="0"/>
              <a:t>- </a:t>
            </a:r>
            <a:r>
              <a:rPr lang="fr-FR" sz="2000" dirty="0" smtClean="0"/>
              <a:t>"le </a:t>
            </a:r>
            <a:r>
              <a:rPr lang="fr-FR" sz="2000" dirty="0"/>
              <a:t>prove possono essere sostenute da coincidenze o vicinanze temporali tra, da un lato, l'entrata in vigore di nuove importanti normative fiscali (...) che alcuni gruppi societari cercano di aggirare, e, dall'altro, la costituzione di complesse operazioni finanziarie e la concessione di prestiti all'interno dello stesso gruppo. »</a:t>
            </a:r>
          </a:p>
          <a:p>
            <a:pPr marL="177181" lvl="1" indent="0">
              <a:buNone/>
            </a:pPr>
            <a:endParaRPr lang="en-US" sz="2000" dirty="0"/>
          </a:p>
        </p:txBody>
      </p:sp>
    </p:spTree>
    <p:extLst>
      <p:ext uri="{BB962C8B-B14F-4D97-AF65-F5344CB8AC3E}">
        <p14:creationId xmlns:p14="http://schemas.microsoft.com/office/powerpoint/2010/main" val="2450097393"/>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it-IT" dirty="0" smtClean="0"/>
              <a:t/>
            </a:r>
            <a:br>
              <a:rPr lang="it-IT" dirty="0" smtClean="0"/>
            </a:br>
            <a:r>
              <a:rPr lang="it-IT" dirty="0" smtClean="0"/>
              <a:t>Onere </a:t>
            </a:r>
            <a:r>
              <a:rPr lang="it-IT" dirty="0"/>
              <a:t>della prova (IR, §142-143)</a:t>
            </a:r>
            <a:br>
              <a:rPr lang="it-IT" dirty="0"/>
            </a:br>
            <a:endParaRPr lang="en-US" dirty="0"/>
          </a:p>
        </p:txBody>
      </p:sp>
      <p:sp>
        <p:nvSpPr>
          <p:cNvPr id="3" name="Espace réservé du texte 2"/>
          <p:cNvSpPr>
            <a:spLocks noGrp="1"/>
          </p:cNvSpPr>
          <p:nvPr>
            <p:ph type="body" sz="quarter" idx="10"/>
          </p:nvPr>
        </p:nvSpPr>
        <p:spPr>
          <a:xfrm>
            <a:off x="179512" y="1268760"/>
            <a:ext cx="8496944" cy="5136232"/>
          </a:xfrm>
        </p:spPr>
        <p:txBody>
          <a:bodyPr/>
          <a:lstStyle/>
          <a:p>
            <a:pPr marL="177181" lvl="1" indent="0">
              <a:buNone/>
            </a:pPr>
            <a:endParaRPr lang="fr-FR" sz="2000" dirty="0" smtClean="0"/>
          </a:p>
          <a:p>
            <a:r>
              <a:rPr lang="it-IT" sz="2000" dirty="0" smtClean="0"/>
              <a:t>«Per </a:t>
            </a:r>
            <a:r>
              <a:rPr lang="it-IT" sz="2000" dirty="0"/>
              <a:t>contro, nel caso in cui l’amministrazione finanziaria dello Stato membro d’origine intendesse, per un motivo attinente all’esistenza di una pratica abusiva, negare l’esenzione prevista all’articolo 1, paragrafo 1, della direttiva 2003/49 ad una società che abbia versato interessi ad una società stabilita in un altro Stato membro, spetterà alla medesima dimostrare la sussistenza di elementi costitutivi di una pratica di tal genere, tenendo conto di tutti gli elementi pertinenti, in particolare del fatto che la società destinataria degli interessi versati non ne sia la beneficiaria effettiva</a:t>
            </a:r>
            <a:r>
              <a:rPr lang="it-IT" sz="2000" dirty="0" smtClean="0"/>
              <a:t>.»</a:t>
            </a:r>
            <a:endParaRPr lang="it-IT" sz="2000" dirty="0"/>
          </a:p>
          <a:p>
            <a:r>
              <a:rPr lang="it-IT" sz="2000" dirty="0" smtClean="0"/>
              <a:t>«A </a:t>
            </a:r>
            <a:r>
              <a:rPr lang="it-IT" sz="2000" dirty="0"/>
              <a:t>tal riguardo spetta alla medesima amministrazione non di individuare i beneficiari effettivi degli interessi in questione, bensì di accertare che il preteso beneficiario non è altro che una società interposta tramite la quale è stato realizzato un </a:t>
            </a:r>
            <a:r>
              <a:rPr lang="it-IT" sz="2000" dirty="0" smtClean="0"/>
              <a:t>abuso».</a:t>
            </a:r>
            <a:endParaRPr lang="it-IT" sz="2000" dirty="0"/>
          </a:p>
          <a:p>
            <a:endParaRPr lang="en-US" sz="2400" dirty="0"/>
          </a:p>
        </p:txBody>
      </p:sp>
    </p:spTree>
    <p:extLst>
      <p:ext uri="{BB962C8B-B14F-4D97-AF65-F5344CB8AC3E}">
        <p14:creationId xmlns:p14="http://schemas.microsoft.com/office/powerpoint/2010/main" val="2296154006"/>
      </p:ext>
    </p:extLst>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it-IT" sz="2400" dirty="0"/>
              <a:t>Collegamento tra l'articolo 6 ATAD e il concetto di abuso nella giurisprudenza della Corte </a:t>
            </a:r>
            <a:r>
              <a:rPr lang="it-IT" dirty="0"/>
              <a:t/>
            </a:r>
            <a:br>
              <a:rPr lang="it-IT" dirty="0"/>
            </a:br>
            <a:endParaRPr lang="en-US" dirty="0"/>
          </a:p>
        </p:txBody>
      </p:sp>
      <p:sp>
        <p:nvSpPr>
          <p:cNvPr id="3" name="Espace réservé du texte 2"/>
          <p:cNvSpPr>
            <a:spLocks noGrp="1"/>
          </p:cNvSpPr>
          <p:nvPr>
            <p:ph type="body" sz="quarter" idx="10"/>
          </p:nvPr>
        </p:nvSpPr>
        <p:spPr>
          <a:xfrm>
            <a:off x="0" y="764705"/>
            <a:ext cx="9144000" cy="5112567"/>
          </a:xfrm>
        </p:spPr>
        <p:txBody>
          <a:bodyPr/>
          <a:lstStyle/>
          <a:p>
            <a:pPr marL="177181" lvl="1" indent="0">
              <a:buNone/>
            </a:pPr>
            <a:endParaRPr lang="en-US" sz="2000" dirty="0" smtClean="0"/>
          </a:p>
          <a:p>
            <a:pPr lvl="1">
              <a:buFontTx/>
              <a:buChar char="-"/>
            </a:pPr>
            <a:r>
              <a:rPr lang="en-US" sz="2000" dirty="0" err="1" smtClean="0"/>
              <a:t>Differenza</a:t>
            </a:r>
            <a:r>
              <a:rPr lang="en-US" sz="2000" dirty="0" smtClean="0"/>
              <a:t> </a:t>
            </a:r>
            <a:r>
              <a:rPr lang="en-US" sz="2000" dirty="0" err="1" smtClean="0"/>
              <a:t>nella</a:t>
            </a:r>
            <a:r>
              <a:rPr lang="en-US" sz="2000" dirty="0" smtClean="0"/>
              <a:t> </a:t>
            </a:r>
            <a:r>
              <a:rPr lang="en-US" sz="2000" dirty="0" err="1" smtClean="0"/>
              <a:t>formulazione</a:t>
            </a:r>
            <a:endParaRPr lang="en-US" sz="2000" dirty="0" smtClean="0"/>
          </a:p>
          <a:p>
            <a:pPr lvl="1">
              <a:buFontTx/>
              <a:buChar char="-"/>
            </a:pPr>
            <a:r>
              <a:rPr lang="en-US" sz="2000" dirty="0" err="1" smtClean="0"/>
              <a:t>Unità di interpretazione</a:t>
            </a:r>
            <a:r>
              <a:rPr lang="en-US" sz="2000" dirty="0" smtClean="0"/>
              <a:t>?</a:t>
            </a:r>
          </a:p>
          <a:p>
            <a:pPr lvl="2">
              <a:buFontTx/>
              <a:buChar char="-"/>
            </a:pPr>
            <a:r>
              <a:rPr lang="en-US" dirty="0" smtClean="0"/>
              <a:t>CGUE</a:t>
            </a:r>
            <a:r>
              <a:rPr lang="en-US" dirty="0"/>
              <a:t>, C-126/10</a:t>
            </a:r>
            <a:r>
              <a:rPr lang="en-US" dirty="0" smtClean="0"/>
              <a:t>, </a:t>
            </a:r>
            <a:r>
              <a:rPr lang="en-US" i="1" dirty="0" smtClean="0"/>
              <a:t>Foggia</a:t>
            </a:r>
            <a:r>
              <a:rPr lang="en-US" dirty="0" smtClean="0"/>
              <a:t>, sulla </a:t>
            </a:r>
            <a:r>
              <a:rPr lang="en-US" dirty="0" err="1" smtClean="0"/>
              <a:t>norma</a:t>
            </a:r>
            <a:r>
              <a:rPr lang="en-US" dirty="0" smtClean="0"/>
              <a:t> antiabuso </a:t>
            </a:r>
            <a:r>
              <a:rPr lang="en-US" dirty="0" err="1" smtClean="0"/>
              <a:t>nella</a:t>
            </a:r>
            <a:r>
              <a:rPr lang="en-US" dirty="0" smtClean="0"/>
              <a:t> direttiva sulle fusioni (90/434, </a:t>
            </a:r>
            <a:r>
              <a:rPr lang="en-US" dirty="0" err="1" smtClean="0"/>
              <a:t>ora</a:t>
            </a:r>
            <a:r>
              <a:rPr lang="en-US" dirty="0" smtClean="0"/>
              <a:t> 2009/133/UE</a:t>
            </a:r>
            <a:r>
              <a:rPr lang="en-US" dirty="0" smtClean="0"/>
              <a:t>)</a:t>
            </a:r>
            <a:r>
              <a:rPr lang="fr-FR" dirty="0" smtClean="0"/>
              <a:t> </a:t>
            </a:r>
            <a:r>
              <a:rPr lang="en-US" dirty="0"/>
              <a:t>e</a:t>
            </a:r>
            <a:r>
              <a:rPr lang="en-US" dirty="0" smtClean="0"/>
              <a:t> </a:t>
            </a:r>
            <a:r>
              <a:rPr lang="en-US" dirty="0"/>
              <a:t>C-321/05</a:t>
            </a:r>
            <a:r>
              <a:rPr lang="en-US" dirty="0" smtClean="0"/>
              <a:t>, </a:t>
            </a:r>
            <a:r>
              <a:rPr lang="en-US" i="1" dirty="0" err="1" smtClean="0"/>
              <a:t>Kofoed</a:t>
            </a:r>
            <a:r>
              <a:rPr lang="en-US" dirty="0" smtClean="0"/>
              <a:t>, §</a:t>
            </a:r>
            <a:r>
              <a:rPr lang="en-US" dirty="0" smtClean="0"/>
              <a:t>38</a:t>
            </a:r>
            <a:endParaRPr lang="fr-FR" dirty="0"/>
          </a:p>
          <a:p>
            <a:pPr lvl="1">
              <a:buFontTx/>
              <a:buChar char="-"/>
            </a:pPr>
            <a:r>
              <a:rPr lang="fr-FR" sz="2000" dirty="0" smtClean="0"/>
              <a:t>Quale </a:t>
            </a:r>
            <a:r>
              <a:rPr lang="fr-FR" sz="2000" dirty="0" err="1" smtClean="0"/>
              <a:t>impatto</a:t>
            </a:r>
            <a:r>
              <a:rPr lang="fr-FR" sz="2000" dirty="0" smtClean="0"/>
              <a:t>?</a:t>
            </a:r>
          </a:p>
          <a:p>
            <a:pPr lvl="2">
              <a:buFontTx/>
              <a:buChar char="-"/>
            </a:pPr>
            <a:r>
              <a:rPr lang="fr-FR" dirty="0" smtClean="0"/>
              <a:t>Il principio generale del divieto di abuso si applica solo nei settori coperti dal diritto europeo</a:t>
            </a:r>
          </a:p>
          <a:p>
            <a:pPr lvl="2">
              <a:buFontTx/>
              <a:buChar char="-"/>
            </a:pPr>
            <a:r>
              <a:rPr lang="fr-FR" dirty="0" smtClean="0"/>
              <a:t>L'articolo 6 dell'ATAD estende questo campo a tutte le norme nazionali e internazionali di imposizione delle società (convenzioni), anche quando non costituisce il recepimento di una </a:t>
            </a:r>
            <a:r>
              <a:rPr lang="fr-FR" dirty="0" err="1" smtClean="0"/>
              <a:t>direttiva</a:t>
            </a:r>
            <a:r>
              <a:rPr lang="fr-FR" dirty="0" smtClean="0"/>
              <a:t> </a:t>
            </a:r>
            <a:endParaRPr lang="fr-FR" dirty="0" smtClean="0"/>
          </a:p>
          <a:p>
            <a:pPr lvl="2">
              <a:buFontTx/>
              <a:buChar char="-"/>
            </a:pPr>
            <a:r>
              <a:rPr lang="fr-FR" dirty="0" err="1" smtClean="0"/>
              <a:t>Onere</a:t>
            </a:r>
            <a:r>
              <a:rPr lang="fr-FR" dirty="0" smtClean="0"/>
              <a:t> </a:t>
            </a:r>
            <a:r>
              <a:rPr lang="fr-FR" dirty="0" err="1" smtClean="0"/>
              <a:t>della</a:t>
            </a:r>
            <a:r>
              <a:rPr lang="fr-FR" dirty="0" smtClean="0"/>
              <a:t> </a:t>
            </a:r>
            <a:r>
              <a:rPr lang="fr-FR" dirty="0" err="1" smtClean="0"/>
              <a:t>prova</a:t>
            </a:r>
            <a:endParaRPr lang="en-US" dirty="0" smtClean="0"/>
          </a:p>
        </p:txBody>
      </p:sp>
    </p:spTree>
    <p:extLst>
      <p:ext uri="{BB962C8B-B14F-4D97-AF65-F5344CB8AC3E}">
        <p14:creationId xmlns:p14="http://schemas.microsoft.com/office/powerpoint/2010/main" val="4263985070"/>
      </p:ext>
    </p:extLst>
  </p:cSld>
  <p:clrMapOvr>
    <a:masterClrMapping/>
  </p:clrMapOvr>
  <p:transition spd="med"/>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WMTOOLS" val="&lt;WMTools ver=&quot;1.0&quot;&gt;&lt;Timings time=&quot;04/10/2004 07:00:53&quot;&gt;&lt;Slide id=&quot;256&quot; dur=&quot;3.956&quot;/&gt;&lt;Slide id=&quot;257&quot; dur=&quot;.471&quot;/&gt;&lt;Slide id=&quot;260&quot; dur=&quot;.35&quot;/&gt;&lt;Slide id=&quot;263&quot; dur=&quot;.301&quot;/&gt;&lt;Slide id=&quot;264&quot; dur=&quot;.39&quot;/&gt;&lt;Slide id=&quot;259&quot; dur=&quot;.291&quot;/&gt;&lt;Slide id=&quot;262&quot; dur=&quot;1.782&quot;/&gt;&lt;Slide id=&quot;258&quot; dur=&quot;2.053&quot;/&gt;&lt;Slide id=&quot;262&quot; dur=&quot;.13&quot;/&gt;&lt;Slide id=&quot;259&quot; dur=&quot;.161&quot;/&gt;&lt;Slide id=&quot;264&quot; dur=&quot;.15&quot;/&gt;&lt;Slide id=&quot;263&quot; dur=&quot;.17&quot;/&gt;&lt;Slide id=&quot;260&quot; dur=&quot;.16&quot;/&gt;&lt;Slide id=&quot;257&quot; dur=&quot;.16&quot;/&gt;&lt;Slide id=&quot;256&quot; dur=&quot;2.194&quot;/&gt;&lt;/Timings&gt;&lt;Timings time=&quot;04/10/2004 06:34:14&quot;&gt;&lt;Slide id=&quot;256&quot; dur=&quot;1.002&quot;/&gt;&lt;Slide id=&quot;257&quot; dur=&quot;.39&quot;/&gt;&lt;Slide id=&quot;260&quot; dur=&quot;.461&quot;/&gt;&lt;Slide id=&quot;263&quot; dur=&quot;.28&quot;/&gt;&lt;Slide id=&quot;264&quot; dur=&quot;.321&quot;/&gt;&lt;Slide id=&quot;259&quot; dur=&quot;.28&quot;/&gt;&lt;Slide id=&quot;262&quot; dur=&quot;.311&quot;/&gt;&lt;Slide id=&quot;258&quot; dur=&quot;1.241&quot;/&gt;&lt;Slide id=&quot;262&quot; dur=&quot;6.38&quot;/&gt;&lt;Slide id=&quot;258&quot; dur=&quot;6.058&quot;/&gt;&lt;/Timings&gt;&lt;Timings time=&quot;23/09/2004 18:22:46&quot;&gt;&lt;Slide id=&quot;256&quot; dur=&quot;1.472&quot;/&gt;&lt;Slide id=&quot;257&quot; dur=&quot;1.312&quot;/&gt;&lt;/Timings&gt;&lt;Timings time=&quot;23/09/2004 18:21:57&quot;&gt;&lt;Slide id=&quot;256&quot; dur=&quot;1.412&quot;/&gt;&lt;Slide id=&quot;257&quot; dur=&quot;1.352&quot;/&gt;&lt;/Timings&gt;&lt;Timings time=&quot;23/09/2004 18:20:49&quot;&gt;&lt;Slide id=&quot;256&quot; dur=&quot;3.235&quot;/&gt;&lt;/Timings&gt;&lt;/WMTools&gt;"/>
</p:tagLst>
</file>

<file path=ppt/theme/theme1.xml><?xml version="1.0" encoding="utf-8"?>
<a:theme xmlns:a="http://schemas.openxmlformats.org/drawingml/2006/main" name="Personalizza struttura">
  <a:themeElements>
    <a:clrScheme name="Personalizza struttur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ersonalizza struttura">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319088" rtl="0" eaLnBrk="1" fontAlgn="base" latinLnBrk="0" hangingPunct="1">
          <a:lnSpc>
            <a:spcPct val="100000"/>
          </a:lnSpc>
          <a:spcBef>
            <a:spcPct val="20000"/>
          </a:spcBef>
          <a:spcAft>
            <a:spcPct val="0"/>
          </a:spcAft>
          <a:buClrTx/>
          <a:buSzTx/>
          <a:buFont typeface="Wingdings" pitchFamily="1" charset="2"/>
          <a:buNone/>
          <a:tabLst>
            <a:tab pos="101600" algn="l"/>
          </a:tabLst>
          <a:defRPr kumimoji="0" lang="fr-FR" altLang="it-IT" sz="1000" b="1" i="0" u="none" strike="noStrike" cap="none" normalizeH="0" baseline="0" smtClean="0">
            <a:ln>
              <a:noFill/>
            </a:ln>
            <a:solidFill>
              <a:schemeClr val="tx1"/>
            </a:solidFill>
            <a:effectLst/>
            <a:latin typeface="Arial" charset="0"/>
            <a:cs typeface="Times New Roman" pitchFamily="1" charset="0"/>
          </a:defRPr>
        </a:defPPr>
      </a:lstStyle>
    </a:spDef>
    <a:ln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319088" rtl="0" eaLnBrk="1" fontAlgn="base" latinLnBrk="0" hangingPunct="1">
          <a:lnSpc>
            <a:spcPct val="100000"/>
          </a:lnSpc>
          <a:spcBef>
            <a:spcPct val="20000"/>
          </a:spcBef>
          <a:spcAft>
            <a:spcPct val="0"/>
          </a:spcAft>
          <a:buClrTx/>
          <a:buSzTx/>
          <a:buFont typeface="Wingdings" pitchFamily="1" charset="2"/>
          <a:buNone/>
          <a:tabLst>
            <a:tab pos="101600" algn="l"/>
          </a:tabLst>
          <a:defRPr kumimoji="0" lang="fr-FR" altLang="it-IT" sz="1000" b="1" i="0" u="none" strike="noStrike" cap="none" normalizeH="0" baseline="0" smtClean="0">
            <a:ln>
              <a:noFill/>
            </a:ln>
            <a:solidFill>
              <a:schemeClr val="tx1"/>
            </a:solidFill>
            <a:effectLst/>
            <a:latin typeface="Arial" charset="0"/>
            <a:cs typeface="Times New Roman" pitchFamily="1" charset="0"/>
          </a:defRPr>
        </a:defPPr>
      </a:lstStyle>
    </a:lnDef>
  </a:objectDefaults>
  <a:extraClrSchemeLst>
    <a:extraClrScheme>
      <a:clrScheme name="Personalizza struttur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ersonalizza struttur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ersonalizza struttur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ersonalizza struttur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ersonalizza struttur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ersonalizza struttur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ersonalizza struttur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ersonalizza struttur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ersonalizza struttur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ersonalizza struttur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ersonalizza struttur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ersonalizza struttur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A363DE0D8911384CAC7830D6C656503D" ma:contentTypeVersion="12" ma:contentTypeDescription="Creare un nuovo documento." ma:contentTypeScope="" ma:versionID="8e01691cf0faa3e2efdfb6cc9910f350">
  <xsd:schema xmlns:xsd="http://www.w3.org/2001/XMLSchema" xmlns:xs="http://www.w3.org/2001/XMLSchema" xmlns:p="http://schemas.microsoft.com/office/2006/metadata/properties" xmlns:ns2="a31a84c1-c8ec-472e-a53f-9b5b1161586e" xmlns:ns3="9e723c45-90f8-4a43-9f0b-1a5afe3d1975" targetNamespace="http://schemas.microsoft.com/office/2006/metadata/properties" ma:root="true" ma:fieldsID="6c489831e6c04253764a31d8198c1d45" ns2:_="" ns3:_="">
    <xsd:import namespace="a31a84c1-c8ec-472e-a53f-9b5b1161586e"/>
    <xsd:import namespace="9e723c45-90f8-4a43-9f0b-1a5afe3d197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1a84c1-c8ec-472e-a53f-9b5b1161586e" elementFormDefault="qualified">
    <xsd:import namespace="http://schemas.microsoft.com/office/2006/documentManagement/types"/>
    <xsd:import namespace="http://schemas.microsoft.com/office/infopath/2007/PartnerControls"/>
    <xsd:element name="SharedWithUsers" ma:index="8" nillable="true" ma:displayName="Condiviso con"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Condiviso con dettagli"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e723c45-90f8-4a43-9f0b-1a5afe3d197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AC8452E-0610-4B06-A69E-F1BFACD8B5C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1a84c1-c8ec-472e-a53f-9b5b1161586e"/>
    <ds:schemaRef ds:uri="9e723c45-90f8-4a43-9f0b-1a5afe3d197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CCC0841-8632-48C4-AFD0-1C5D75398C61}">
  <ds:schemaRefs>
    <ds:schemaRef ds:uri="http://schemas.microsoft.com/sharepoint/v3/contenttype/forms"/>
  </ds:schemaRefs>
</ds:datastoreItem>
</file>

<file path=customXml/itemProps3.xml><?xml version="1.0" encoding="utf-8"?>
<ds:datastoreItem xmlns:ds="http://schemas.openxmlformats.org/officeDocument/2006/customXml" ds:itemID="{68C7CCF7-72A5-471D-99CC-3E8F6E6D8E56}">
  <ds:schemaRefs>
    <ds:schemaRef ds:uri="http://schemas.microsoft.com/office/infopath/2007/PartnerControls"/>
    <ds:schemaRef ds:uri="http://schemas.microsoft.com/office/2006/documentManagement/types"/>
    <ds:schemaRef ds:uri="a31a84c1-c8ec-472e-a53f-9b5b1161586e"/>
    <ds:schemaRef ds:uri="http://schemas.microsoft.com/office/2006/metadata/properties"/>
    <ds:schemaRef ds:uri="http://purl.org/dc/elements/1.1/"/>
    <ds:schemaRef ds:uri="9e723c45-90f8-4a43-9f0b-1a5afe3d1975"/>
    <ds:schemaRef ds:uri="http://schemas.openxmlformats.org/package/2006/metadata/core-properties"/>
    <ds:schemaRef ds:uri="http://purl.org/dc/term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38</TotalTime>
  <Words>1355</Words>
  <Application>Microsoft Office PowerPoint</Application>
  <PresentationFormat>Affichage à l'écran (4:3)</PresentationFormat>
  <Paragraphs>70</Paragraphs>
  <Slides>8</Slides>
  <Notes>8</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8</vt:i4>
      </vt:variant>
    </vt:vector>
  </HeadingPairs>
  <TitlesOfParts>
    <vt:vector size="13" baseType="lpstr">
      <vt:lpstr>Arial</vt:lpstr>
      <vt:lpstr>Times New Roman</vt:lpstr>
      <vt:lpstr>Tahoma</vt:lpstr>
      <vt:lpstr>Wingdings</vt:lpstr>
      <vt:lpstr>Personalizza struttura</vt:lpstr>
      <vt:lpstr>Présentation PowerPoint</vt:lpstr>
      <vt:lpstr> ATAD, articolo 6 - Clausola generale anti-abuso </vt:lpstr>
      <vt:lpstr>Contesto dell'adozione dell'articolo 6 ATAD</vt:lpstr>
      <vt:lpstr>Il concetto di abuso nella giurisprudenza della CGUE</vt:lpstr>
      <vt:lpstr> Impatto dei "casi danesi" (sentenze del 26 febbraio 2019) </vt:lpstr>
      <vt:lpstr> Elementi da considerare per stabilire l'abuso   </vt:lpstr>
      <vt:lpstr> Onere della prova (IR, §142-143) </vt:lpstr>
      <vt:lpstr>Collegamento tra l'articolo 6 ATAD e il concetto di abuso nella giurisprudenza della Corte  </vt:lpstr>
    </vt:vector>
  </TitlesOfParts>
  <Company>Picolli, Difino &amp; Colombo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PDCTAX</dc:title>
  <dc:creator>Fondazione ODCEC Milano</dc:creator>
  <cp:lastModifiedBy>AU</cp:lastModifiedBy>
  <cp:revision>807</cp:revision>
  <dcterms:created xsi:type="dcterms:W3CDTF">2004-09-23T16:37:03Z</dcterms:created>
  <dcterms:modified xsi:type="dcterms:W3CDTF">2021-04-21T15:58:44Z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0x010100A363DE0D8911384CAC7830D6C656503D</vt:lpwstr>
  </property>
</Properties>
</file>