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diagrams/data4.xml" ContentType="application/vnd.openxmlformats-officedocument.drawingml.diagramData+xml"/>
  <Override PartName="/ppt/diagrams/data6.xml" ContentType="application/vnd.openxmlformats-officedocument.drawingml.diagramData+xml"/>
  <Override PartName="/ppt/diagrams/data3.xml" ContentType="application/vnd.openxmlformats-officedocument.drawingml.diagramData+xml"/>
  <Override PartName="/ppt/diagrams/data5.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handoutMasters/handoutMaster1.xml" ContentType="application/vnd.openxmlformats-officedocument.presentationml.handoutMaster+xml"/>
  <Override PartName="/ppt/diagrams/layout4.xml" ContentType="application/vnd.openxmlformats-officedocument.drawingml.diagramLayout+xml"/>
  <Override PartName="/ppt/diagrams/drawing3.xml" ContentType="application/vnd.ms-office.drawingml.diagramDrawing+xml"/>
  <Override PartName="/ppt/theme/theme1.xml" ContentType="application/vnd.openxmlformats-officedocument.theme+xml"/>
  <Override PartName="/ppt/diagrams/drawing5.xml" ContentType="application/vnd.ms-office.drawingml.diagramDrawing+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diagrams/colors3.xml" ContentType="application/vnd.openxmlformats-officedocument.drawingml.diagramColors+xml"/>
  <Override PartName="/ppt/diagrams/quickStyle3.xml" ContentType="application/vnd.openxmlformats-officedocument.drawingml.diagramStyle+xml"/>
  <Override PartName="/ppt/diagrams/layout3.xml" ContentType="application/vnd.openxmlformats-officedocument.drawingml.diagramLayout+xml"/>
  <Override PartName="/ppt/diagrams/drawing2.xml" ContentType="application/vnd.ms-office.drawingml.diagramDrawing+xml"/>
  <Override PartName="/ppt/diagrams/colors2.xml" ContentType="application/vnd.openxmlformats-officedocument.drawingml.diagramColors+xml"/>
  <Override PartName="/ppt/diagrams/layout2.xml" ContentType="application/vnd.openxmlformats-officedocument.drawingml.diagramLayout+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diagrams/colors4.xml" ContentType="application/vnd.openxmlformats-officedocument.drawingml.diagramColors+xml"/>
  <Override PartName="/ppt/diagrams/quickStyle4.xml" ContentType="application/vnd.openxmlformats-officedocument.drawingml.diagramStyle+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quickStyle2.xml" ContentType="application/vnd.openxmlformats-officedocument.drawingml.diagramStyle+xml"/>
  <Override PartName="/ppt/diagrams/drawing6.xml" ContentType="application/vnd.ms-office.drawingml.diagramDrawing+xml"/>
  <Override PartName="/ppt/diagrams/layout5.xml" ContentType="application/vnd.openxmlformats-officedocument.drawingml.diagramLayout+xml"/>
  <Override PartName="/ppt/diagrams/drawing4.xml" ContentType="application/vnd.ms-office.drawingml.diagramDrawing+xml"/>
  <Override PartName="/ppt/diagrams/quickStyle5.xml" ContentType="application/vnd.openxmlformats-officedocument.drawingml.diagramStyle+xml"/>
  <Override PartName="/ppt/diagrams/colors5.xml" ContentType="application/vnd.openxmlformats-officedocument.drawingml.diagramColors+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
  </p:notesMasterIdLst>
  <p:handoutMasterIdLst>
    <p:handoutMasterId r:id="rId15"/>
  </p:handoutMasterIdLst>
  <p:sldIdLst>
    <p:sldId id="256" r:id="rId2"/>
    <p:sldId id="367" r:id="rId3"/>
    <p:sldId id="348" r:id="rId4"/>
    <p:sldId id="351" r:id="rId5"/>
    <p:sldId id="352" r:id="rId6"/>
    <p:sldId id="357" r:id="rId7"/>
    <p:sldId id="353" r:id="rId8"/>
    <p:sldId id="365" r:id="rId9"/>
    <p:sldId id="360" r:id="rId10"/>
    <p:sldId id="368" r:id="rId11"/>
    <p:sldId id="350" r:id="rId12"/>
    <p:sldId id="366"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2A6CDFC-E1D9-E47C-042F-56C8C0E3F528}" name="Valentina Beretta" initials="VB" userId="S::valentina.beretta@unipv.it::2b5a5b15-354b-4380-ae7c-533b780b828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8C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82479" autoAdjust="0"/>
  </p:normalViewPr>
  <p:slideViewPr>
    <p:cSldViewPr snapToGrid="0">
      <p:cViewPr varScale="1">
        <p:scale>
          <a:sx n="52" d="100"/>
          <a:sy n="52" d="100"/>
        </p:scale>
        <p:origin x="1228" y="2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ustomXml" Target="../customXml/item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D5DC00-741F-42D7-96A8-F7BE2BAAFB9F}"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it-IT"/>
        </a:p>
      </dgm:t>
    </dgm:pt>
    <dgm:pt modelId="{C19495BD-09A0-42EA-BE14-B8E03A505F53}">
      <dgm:prSet phldrT="[Testo]" custT="1"/>
      <dgm:spPr/>
      <dgm:t>
        <a:bodyPr/>
        <a:lstStyle/>
        <a:p>
          <a:r>
            <a:rPr lang="it-IT" sz="2000" dirty="0"/>
            <a:t>2024</a:t>
          </a:r>
        </a:p>
      </dgm:t>
    </dgm:pt>
    <dgm:pt modelId="{9D7F36D6-F266-4E78-8ECE-A1E34CBA6130}" type="parTrans" cxnId="{B9B92496-4948-4833-AB3C-68192AA6304A}">
      <dgm:prSet/>
      <dgm:spPr/>
      <dgm:t>
        <a:bodyPr/>
        <a:lstStyle/>
        <a:p>
          <a:endParaRPr lang="it-IT"/>
        </a:p>
      </dgm:t>
    </dgm:pt>
    <dgm:pt modelId="{BA085458-0B17-41CD-BBBB-930E34D4A672}" type="sibTrans" cxnId="{B9B92496-4948-4833-AB3C-68192AA6304A}">
      <dgm:prSet/>
      <dgm:spPr/>
      <dgm:t>
        <a:bodyPr/>
        <a:lstStyle/>
        <a:p>
          <a:endParaRPr lang="it-IT"/>
        </a:p>
      </dgm:t>
    </dgm:pt>
    <dgm:pt modelId="{B2C80B19-50E9-41A0-A575-B650C021074D}">
      <dgm:prSet phldrT="[Testo]" custT="1"/>
      <dgm:spPr/>
      <dgm:t>
        <a:bodyPr/>
        <a:lstStyle/>
        <a:p>
          <a:r>
            <a:rPr lang="it-IT" sz="2000" dirty="0"/>
            <a:t>2025</a:t>
          </a:r>
        </a:p>
      </dgm:t>
    </dgm:pt>
    <dgm:pt modelId="{6BC77C0F-54AF-4380-8345-D27238238F7C}" type="parTrans" cxnId="{2C5EC927-3478-4EF9-A382-493C153D6119}">
      <dgm:prSet/>
      <dgm:spPr/>
      <dgm:t>
        <a:bodyPr/>
        <a:lstStyle/>
        <a:p>
          <a:endParaRPr lang="it-IT"/>
        </a:p>
      </dgm:t>
    </dgm:pt>
    <dgm:pt modelId="{E9288278-A3BD-423E-994E-47F8CCA26F8F}" type="sibTrans" cxnId="{2C5EC927-3478-4EF9-A382-493C153D6119}">
      <dgm:prSet/>
      <dgm:spPr/>
      <dgm:t>
        <a:bodyPr/>
        <a:lstStyle/>
        <a:p>
          <a:endParaRPr lang="it-IT"/>
        </a:p>
      </dgm:t>
    </dgm:pt>
    <dgm:pt modelId="{243656BA-1725-42AF-9450-A7482BBD7373}">
      <dgm:prSet phldrT="[Testo]" custT="1"/>
      <dgm:spPr/>
      <dgm:t>
        <a:bodyPr/>
        <a:lstStyle/>
        <a:p>
          <a:r>
            <a:rPr lang="it-IT" sz="2000" dirty="0"/>
            <a:t>2026</a:t>
          </a:r>
        </a:p>
      </dgm:t>
    </dgm:pt>
    <dgm:pt modelId="{2DA0E2FC-4442-421E-8848-7DA23FE5EE1E}" type="parTrans" cxnId="{BBD8E78D-6BB7-4E59-92B7-BC975B725A95}">
      <dgm:prSet/>
      <dgm:spPr/>
      <dgm:t>
        <a:bodyPr/>
        <a:lstStyle/>
        <a:p>
          <a:endParaRPr lang="it-IT"/>
        </a:p>
      </dgm:t>
    </dgm:pt>
    <dgm:pt modelId="{2AA31C82-27F5-4491-80BE-460954C2ABA7}" type="sibTrans" cxnId="{BBD8E78D-6BB7-4E59-92B7-BC975B725A95}">
      <dgm:prSet/>
      <dgm:spPr/>
      <dgm:t>
        <a:bodyPr/>
        <a:lstStyle/>
        <a:p>
          <a:endParaRPr lang="it-IT"/>
        </a:p>
      </dgm:t>
    </dgm:pt>
    <dgm:pt modelId="{9F070D6B-0353-40DC-B2ED-CDEDE95A3449}">
      <dgm:prSet phldrT="[Testo]" custT="1"/>
      <dgm:spPr/>
      <dgm:t>
        <a:bodyPr/>
        <a:lstStyle/>
        <a:p>
          <a:r>
            <a:rPr lang="it-IT" sz="1400" dirty="0"/>
            <a:t>Enti di interesse Pubblico rilevanti</a:t>
          </a:r>
        </a:p>
      </dgm:t>
    </dgm:pt>
    <dgm:pt modelId="{C286F9BE-F72E-4968-8869-374B22CE157C}" type="parTrans" cxnId="{6E6A99B8-F95D-4E7A-83ED-E94A8CFCD855}">
      <dgm:prSet/>
      <dgm:spPr/>
      <dgm:t>
        <a:bodyPr/>
        <a:lstStyle/>
        <a:p>
          <a:endParaRPr lang="it-IT"/>
        </a:p>
      </dgm:t>
    </dgm:pt>
    <dgm:pt modelId="{2EA252D7-EB80-49A8-9772-9504320400CC}" type="sibTrans" cxnId="{6E6A99B8-F95D-4E7A-83ED-E94A8CFCD855}">
      <dgm:prSet/>
      <dgm:spPr/>
      <dgm:t>
        <a:bodyPr/>
        <a:lstStyle/>
        <a:p>
          <a:endParaRPr lang="it-IT"/>
        </a:p>
      </dgm:t>
    </dgm:pt>
    <dgm:pt modelId="{E3AB7663-22C5-403E-B242-5E443AE7DC1E}">
      <dgm:prSet phldrT="[Testo]" custT="1"/>
      <dgm:spPr/>
      <dgm:t>
        <a:bodyPr/>
        <a:lstStyle/>
        <a:p>
          <a:r>
            <a:rPr lang="it-IT" sz="1400" dirty="0"/>
            <a:t>Grandi imprese non quotate*</a:t>
          </a:r>
        </a:p>
      </dgm:t>
    </dgm:pt>
    <dgm:pt modelId="{A4184CC9-55A9-405C-A64E-AB7DD713898F}" type="parTrans" cxnId="{72B00CE6-B67A-44AA-9467-FC5FFBE43CCC}">
      <dgm:prSet/>
      <dgm:spPr/>
      <dgm:t>
        <a:bodyPr/>
        <a:lstStyle/>
        <a:p>
          <a:endParaRPr lang="it-IT"/>
        </a:p>
      </dgm:t>
    </dgm:pt>
    <dgm:pt modelId="{171CB8AF-D56F-4B69-AFCD-3A75BEE9DAD2}" type="sibTrans" cxnId="{72B00CE6-B67A-44AA-9467-FC5FFBE43CCC}">
      <dgm:prSet/>
      <dgm:spPr/>
      <dgm:t>
        <a:bodyPr/>
        <a:lstStyle/>
        <a:p>
          <a:endParaRPr lang="it-IT"/>
        </a:p>
      </dgm:t>
    </dgm:pt>
    <dgm:pt modelId="{CDFE20BE-9D36-43FE-9FD3-90BC6AC4A1BF}">
      <dgm:prSet phldrT="[Testo]" custT="1"/>
      <dgm:spPr/>
      <dgm:t>
        <a:bodyPr/>
        <a:lstStyle/>
        <a:p>
          <a:r>
            <a:rPr lang="it-IT" sz="1400" dirty="0"/>
            <a:t>PMI quotate</a:t>
          </a:r>
        </a:p>
      </dgm:t>
    </dgm:pt>
    <dgm:pt modelId="{DF15D997-0A18-4643-9CEF-1514C18834BE}" type="parTrans" cxnId="{EBF39FAA-B571-44DA-ACAB-7B94F91B4D02}">
      <dgm:prSet/>
      <dgm:spPr/>
      <dgm:t>
        <a:bodyPr/>
        <a:lstStyle/>
        <a:p>
          <a:endParaRPr lang="it-IT"/>
        </a:p>
      </dgm:t>
    </dgm:pt>
    <dgm:pt modelId="{32B73B27-3592-4B93-8A55-E0221A279571}" type="sibTrans" cxnId="{EBF39FAA-B571-44DA-ACAB-7B94F91B4D02}">
      <dgm:prSet/>
      <dgm:spPr/>
      <dgm:t>
        <a:bodyPr/>
        <a:lstStyle/>
        <a:p>
          <a:endParaRPr lang="it-IT"/>
        </a:p>
      </dgm:t>
    </dgm:pt>
    <dgm:pt modelId="{E3DEB67D-481C-449F-9411-A8C6AD0C5111}">
      <dgm:prSet phldrT="[Testo]" custT="1"/>
      <dgm:spPr/>
      <dgm:t>
        <a:bodyPr/>
        <a:lstStyle/>
        <a:p>
          <a:r>
            <a:rPr lang="it-IT" sz="2000" dirty="0"/>
            <a:t>2028</a:t>
          </a:r>
        </a:p>
      </dgm:t>
    </dgm:pt>
    <dgm:pt modelId="{D9D22229-2B98-458C-917B-495018937EBB}" type="parTrans" cxnId="{AD00E14B-3299-4FAE-8319-44F355DA7331}">
      <dgm:prSet/>
      <dgm:spPr/>
      <dgm:t>
        <a:bodyPr/>
        <a:lstStyle/>
        <a:p>
          <a:endParaRPr lang="it-IT"/>
        </a:p>
      </dgm:t>
    </dgm:pt>
    <dgm:pt modelId="{97829E0C-7357-4BF6-98B1-0358FA5E5C7D}" type="sibTrans" cxnId="{AD00E14B-3299-4FAE-8319-44F355DA7331}">
      <dgm:prSet/>
      <dgm:spPr/>
      <dgm:t>
        <a:bodyPr/>
        <a:lstStyle/>
        <a:p>
          <a:endParaRPr lang="it-IT"/>
        </a:p>
      </dgm:t>
    </dgm:pt>
    <dgm:pt modelId="{2542E72E-2BD7-40DF-8FBC-E1462C3F537A}">
      <dgm:prSet phldrT="[Testo]" custT="1"/>
      <dgm:spPr/>
      <dgm:t>
        <a:bodyPr/>
        <a:lstStyle/>
        <a:p>
          <a:r>
            <a:rPr lang="it-IT" sz="1400" dirty="0"/>
            <a:t>Società extra-EU*</a:t>
          </a:r>
        </a:p>
      </dgm:t>
    </dgm:pt>
    <dgm:pt modelId="{3405AF64-3BA9-43E1-863D-A1570A491C47}" type="parTrans" cxnId="{A137F70F-626E-466C-A386-4197E079A4F0}">
      <dgm:prSet/>
      <dgm:spPr/>
      <dgm:t>
        <a:bodyPr/>
        <a:lstStyle/>
        <a:p>
          <a:endParaRPr lang="it-IT"/>
        </a:p>
      </dgm:t>
    </dgm:pt>
    <dgm:pt modelId="{1FE38B27-F69E-4DD0-8815-7C46B0296955}" type="sibTrans" cxnId="{A137F70F-626E-466C-A386-4197E079A4F0}">
      <dgm:prSet/>
      <dgm:spPr/>
      <dgm:t>
        <a:bodyPr/>
        <a:lstStyle/>
        <a:p>
          <a:endParaRPr lang="it-IT"/>
        </a:p>
      </dgm:t>
    </dgm:pt>
    <dgm:pt modelId="{4C3075E7-9D80-4D91-84C5-28DBADF77D2D}" type="pres">
      <dgm:prSet presAssocID="{C5D5DC00-741F-42D7-96A8-F7BE2BAAFB9F}" presName="arrowDiagram" presStyleCnt="0">
        <dgm:presLayoutVars>
          <dgm:chMax val="5"/>
          <dgm:dir/>
          <dgm:resizeHandles val="exact"/>
        </dgm:presLayoutVars>
      </dgm:prSet>
      <dgm:spPr/>
    </dgm:pt>
    <dgm:pt modelId="{874FD2AD-B7F2-4519-B471-DF0F075E4BCF}" type="pres">
      <dgm:prSet presAssocID="{C5D5DC00-741F-42D7-96A8-F7BE2BAAFB9F}" presName="arrow" presStyleLbl="bgShp" presStyleIdx="0" presStyleCnt="1"/>
      <dgm:spPr>
        <a:solidFill>
          <a:srgbClr val="0A8C74">
            <a:alpha val="30196"/>
          </a:srgbClr>
        </a:solidFill>
      </dgm:spPr>
    </dgm:pt>
    <dgm:pt modelId="{20538DAC-5EA6-460F-9A04-A31EDEAFB531}" type="pres">
      <dgm:prSet presAssocID="{C5D5DC00-741F-42D7-96A8-F7BE2BAAFB9F}" presName="arrowDiagram4" presStyleCnt="0"/>
      <dgm:spPr/>
    </dgm:pt>
    <dgm:pt modelId="{E4A9A639-198D-4457-A96A-0ACE44019B01}" type="pres">
      <dgm:prSet presAssocID="{C19495BD-09A0-42EA-BE14-B8E03A505F53}" presName="bullet4a" presStyleLbl="node1" presStyleIdx="0" presStyleCnt="4"/>
      <dgm:spPr>
        <a:solidFill>
          <a:srgbClr val="0A8C74"/>
        </a:solidFill>
      </dgm:spPr>
    </dgm:pt>
    <dgm:pt modelId="{E117E426-7A7C-47BA-8DD2-F09BBAE6A71C}" type="pres">
      <dgm:prSet presAssocID="{C19495BD-09A0-42EA-BE14-B8E03A505F53}" presName="textBox4a" presStyleLbl="revTx" presStyleIdx="0" presStyleCnt="4">
        <dgm:presLayoutVars>
          <dgm:bulletEnabled val="1"/>
        </dgm:presLayoutVars>
      </dgm:prSet>
      <dgm:spPr/>
    </dgm:pt>
    <dgm:pt modelId="{497BD198-6107-4EAC-8CEE-47463EC515D9}" type="pres">
      <dgm:prSet presAssocID="{B2C80B19-50E9-41A0-A575-B650C021074D}" presName="bullet4b" presStyleLbl="node1" presStyleIdx="1" presStyleCnt="4"/>
      <dgm:spPr>
        <a:solidFill>
          <a:srgbClr val="0A8C74"/>
        </a:solidFill>
      </dgm:spPr>
    </dgm:pt>
    <dgm:pt modelId="{BC7829C8-3CCD-45D2-A3CA-74C989CC47E0}" type="pres">
      <dgm:prSet presAssocID="{B2C80B19-50E9-41A0-A575-B650C021074D}" presName="textBox4b" presStyleLbl="revTx" presStyleIdx="1" presStyleCnt="4">
        <dgm:presLayoutVars>
          <dgm:bulletEnabled val="1"/>
        </dgm:presLayoutVars>
      </dgm:prSet>
      <dgm:spPr/>
    </dgm:pt>
    <dgm:pt modelId="{755DDC8B-6952-44BB-9F0A-25F6BE9A32A3}" type="pres">
      <dgm:prSet presAssocID="{243656BA-1725-42AF-9450-A7482BBD7373}" presName="bullet4c" presStyleLbl="node1" presStyleIdx="2" presStyleCnt="4"/>
      <dgm:spPr>
        <a:solidFill>
          <a:srgbClr val="0A8C74"/>
        </a:solidFill>
      </dgm:spPr>
    </dgm:pt>
    <dgm:pt modelId="{F7237642-271B-42C9-B898-19D556E4CA44}" type="pres">
      <dgm:prSet presAssocID="{243656BA-1725-42AF-9450-A7482BBD7373}" presName="textBox4c" presStyleLbl="revTx" presStyleIdx="2" presStyleCnt="4">
        <dgm:presLayoutVars>
          <dgm:bulletEnabled val="1"/>
        </dgm:presLayoutVars>
      </dgm:prSet>
      <dgm:spPr/>
    </dgm:pt>
    <dgm:pt modelId="{8378F1B0-F470-4E94-A5F2-331084A2B3B0}" type="pres">
      <dgm:prSet presAssocID="{E3DEB67D-481C-449F-9411-A8C6AD0C5111}" presName="bullet4d" presStyleLbl="node1" presStyleIdx="3" presStyleCnt="4"/>
      <dgm:spPr>
        <a:solidFill>
          <a:srgbClr val="0A8C74"/>
        </a:solidFill>
      </dgm:spPr>
    </dgm:pt>
    <dgm:pt modelId="{915C7065-A168-46F7-A15B-8FC7E0FB927D}" type="pres">
      <dgm:prSet presAssocID="{E3DEB67D-481C-449F-9411-A8C6AD0C5111}" presName="textBox4d" presStyleLbl="revTx" presStyleIdx="3" presStyleCnt="4">
        <dgm:presLayoutVars>
          <dgm:bulletEnabled val="1"/>
        </dgm:presLayoutVars>
      </dgm:prSet>
      <dgm:spPr/>
    </dgm:pt>
  </dgm:ptLst>
  <dgm:cxnLst>
    <dgm:cxn modelId="{A137F70F-626E-466C-A386-4197E079A4F0}" srcId="{E3DEB67D-481C-449F-9411-A8C6AD0C5111}" destId="{2542E72E-2BD7-40DF-8FBC-E1462C3F537A}" srcOrd="0" destOrd="0" parTransId="{3405AF64-3BA9-43E1-863D-A1570A491C47}" sibTransId="{1FE38B27-F69E-4DD0-8815-7C46B0296955}"/>
    <dgm:cxn modelId="{2C5EC927-3478-4EF9-A382-493C153D6119}" srcId="{C5D5DC00-741F-42D7-96A8-F7BE2BAAFB9F}" destId="{B2C80B19-50E9-41A0-A575-B650C021074D}" srcOrd="1" destOrd="0" parTransId="{6BC77C0F-54AF-4380-8345-D27238238F7C}" sibTransId="{E9288278-A3BD-423E-994E-47F8CCA26F8F}"/>
    <dgm:cxn modelId="{35D1733E-EC62-4F4F-ACDF-5337DEDC9663}" type="presOf" srcId="{9F070D6B-0353-40DC-B2ED-CDEDE95A3449}" destId="{E117E426-7A7C-47BA-8DD2-F09BBAE6A71C}" srcOrd="0" destOrd="1" presId="urn:microsoft.com/office/officeart/2005/8/layout/arrow2"/>
    <dgm:cxn modelId="{AD00E14B-3299-4FAE-8319-44F355DA7331}" srcId="{C5D5DC00-741F-42D7-96A8-F7BE2BAAFB9F}" destId="{E3DEB67D-481C-449F-9411-A8C6AD0C5111}" srcOrd="3" destOrd="0" parTransId="{D9D22229-2B98-458C-917B-495018937EBB}" sibTransId="{97829E0C-7357-4BF6-98B1-0358FA5E5C7D}"/>
    <dgm:cxn modelId="{00E64876-2D8C-49F8-9574-AC8207EEEE4F}" type="presOf" srcId="{E3AB7663-22C5-403E-B242-5E443AE7DC1E}" destId="{BC7829C8-3CCD-45D2-A3CA-74C989CC47E0}" srcOrd="0" destOrd="1" presId="urn:microsoft.com/office/officeart/2005/8/layout/arrow2"/>
    <dgm:cxn modelId="{4E5C4B83-A0A2-4185-B293-B628FC0CE1FF}" type="presOf" srcId="{243656BA-1725-42AF-9450-A7482BBD7373}" destId="{F7237642-271B-42C9-B898-19D556E4CA44}" srcOrd="0" destOrd="0" presId="urn:microsoft.com/office/officeart/2005/8/layout/arrow2"/>
    <dgm:cxn modelId="{A168B68C-97F1-43F7-BB70-3D0E43B9F9BC}" type="presOf" srcId="{2542E72E-2BD7-40DF-8FBC-E1462C3F537A}" destId="{915C7065-A168-46F7-A15B-8FC7E0FB927D}" srcOrd="0" destOrd="1" presId="urn:microsoft.com/office/officeart/2005/8/layout/arrow2"/>
    <dgm:cxn modelId="{BBD8E78D-6BB7-4E59-92B7-BC975B725A95}" srcId="{C5D5DC00-741F-42D7-96A8-F7BE2BAAFB9F}" destId="{243656BA-1725-42AF-9450-A7482BBD7373}" srcOrd="2" destOrd="0" parTransId="{2DA0E2FC-4442-421E-8848-7DA23FE5EE1E}" sibTransId="{2AA31C82-27F5-4491-80BE-460954C2ABA7}"/>
    <dgm:cxn modelId="{B9B92496-4948-4833-AB3C-68192AA6304A}" srcId="{C5D5DC00-741F-42D7-96A8-F7BE2BAAFB9F}" destId="{C19495BD-09A0-42EA-BE14-B8E03A505F53}" srcOrd="0" destOrd="0" parTransId="{9D7F36D6-F266-4E78-8ECE-A1E34CBA6130}" sibTransId="{BA085458-0B17-41CD-BBBB-930E34D4A672}"/>
    <dgm:cxn modelId="{DCDBA7A7-BEA4-4273-BE21-CFF4E80DF76A}" type="presOf" srcId="{C19495BD-09A0-42EA-BE14-B8E03A505F53}" destId="{E117E426-7A7C-47BA-8DD2-F09BBAE6A71C}" srcOrd="0" destOrd="0" presId="urn:microsoft.com/office/officeart/2005/8/layout/arrow2"/>
    <dgm:cxn modelId="{EBF39FAA-B571-44DA-ACAB-7B94F91B4D02}" srcId="{243656BA-1725-42AF-9450-A7482BBD7373}" destId="{CDFE20BE-9D36-43FE-9FD3-90BC6AC4A1BF}" srcOrd="0" destOrd="0" parTransId="{DF15D997-0A18-4643-9CEF-1514C18834BE}" sibTransId="{32B73B27-3592-4B93-8A55-E0221A279571}"/>
    <dgm:cxn modelId="{068A9FB0-BF32-4732-ADA7-294B8EE7E76A}" type="presOf" srcId="{E3DEB67D-481C-449F-9411-A8C6AD0C5111}" destId="{915C7065-A168-46F7-A15B-8FC7E0FB927D}" srcOrd="0" destOrd="0" presId="urn:microsoft.com/office/officeart/2005/8/layout/arrow2"/>
    <dgm:cxn modelId="{B6DBCBB1-099F-43A3-8530-500F0B1D991F}" type="presOf" srcId="{C5D5DC00-741F-42D7-96A8-F7BE2BAAFB9F}" destId="{4C3075E7-9D80-4D91-84C5-28DBADF77D2D}" srcOrd="0" destOrd="0" presId="urn:microsoft.com/office/officeart/2005/8/layout/arrow2"/>
    <dgm:cxn modelId="{6E6A99B8-F95D-4E7A-83ED-E94A8CFCD855}" srcId="{C19495BD-09A0-42EA-BE14-B8E03A505F53}" destId="{9F070D6B-0353-40DC-B2ED-CDEDE95A3449}" srcOrd="0" destOrd="0" parTransId="{C286F9BE-F72E-4968-8869-374B22CE157C}" sibTransId="{2EA252D7-EB80-49A8-9772-9504320400CC}"/>
    <dgm:cxn modelId="{026FC0C2-5C44-4F3D-868A-C335C07850C7}" type="presOf" srcId="{CDFE20BE-9D36-43FE-9FD3-90BC6AC4A1BF}" destId="{F7237642-271B-42C9-B898-19D556E4CA44}" srcOrd="0" destOrd="1" presId="urn:microsoft.com/office/officeart/2005/8/layout/arrow2"/>
    <dgm:cxn modelId="{72B00CE6-B67A-44AA-9467-FC5FFBE43CCC}" srcId="{B2C80B19-50E9-41A0-A575-B650C021074D}" destId="{E3AB7663-22C5-403E-B242-5E443AE7DC1E}" srcOrd="0" destOrd="0" parTransId="{A4184CC9-55A9-405C-A64E-AB7DD713898F}" sibTransId="{171CB8AF-D56F-4B69-AFCD-3A75BEE9DAD2}"/>
    <dgm:cxn modelId="{6FD92EF3-E3B8-4C78-AC0E-5E6130F1B7B4}" type="presOf" srcId="{B2C80B19-50E9-41A0-A575-B650C021074D}" destId="{BC7829C8-3CCD-45D2-A3CA-74C989CC47E0}" srcOrd="0" destOrd="0" presId="urn:microsoft.com/office/officeart/2005/8/layout/arrow2"/>
    <dgm:cxn modelId="{A6EB9CAD-E937-44DB-9903-2FED5BF83C5E}" type="presParOf" srcId="{4C3075E7-9D80-4D91-84C5-28DBADF77D2D}" destId="{874FD2AD-B7F2-4519-B471-DF0F075E4BCF}" srcOrd="0" destOrd="0" presId="urn:microsoft.com/office/officeart/2005/8/layout/arrow2"/>
    <dgm:cxn modelId="{62AB8D49-6C1D-424F-BA7F-2C1861482AB4}" type="presParOf" srcId="{4C3075E7-9D80-4D91-84C5-28DBADF77D2D}" destId="{20538DAC-5EA6-460F-9A04-A31EDEAFB531}" srcOrd="1" destOrd="0" presId="urn:microsoft.com/office/officeart/2005/8/layout/arrow2"/>
    <dgm:cxn modelId="{D401944C-BB69-46A3-ADE0-AE154F1E91E9}" type="presParOf" srcId="{20538DAC-5EA6-460F-9A04-A31EDEAFB531}" destId="{E4A9A639-198D-4457-A96A-0ACE44019B01}" srcOrd="0" destOrd="0" presId="urn:microsoft.com/office/officeart/2005/8/layout/arrow2"/>
    <dgm:cxn modelId="{8FE9221D-AC42-4857-AE09-6A623864350D}" type="presParOf" srcId="{20538DAC-5EA6-460F-9A04-A31EDEAFB531}" destId="{E117E426-7A7C-47BA-8DD2-F09BBAE6A71C}" srcOrd="1" destOrd="0" presId="urn:microsoft.com/office/officeart/2005/8/layout/arrow2"/>
    <dgm:cxn modelId="{6649F5CD-E851-456A-9D67-F4044F9E4CBB}" type="presParOf" srcId="{20538DAC-5EA6-460F-9A04-A31EDEAFB531}" destId="{497BD198-6107-4EAC-8CEE-47463EC515D9}" srcOrd="2" destOrd="0" presId="urn:microsoft.com/office/officeart/2005/8/layout/arrow2"/>
    <dgm:cxn modelId="{C4375A8B-7891-4DD5-BBBD-0D3A9FCC358A}" type="presParOf" srcId="{20538DAC-5EA6-460F-9A04-A31EDEAFB531}" destId="{BC7829C8-3CCD-45D2-A3CA-74C989CC47E0}" srcOrd="3" destOrd="0" presId="urn:microsoft.com/office/officeart/2005/8/layout/arrow2"/>
    <dgm:cxn modelId="{75C81E88-C5B2-45D3-AED8-E0837BA059F8}" type="presParOf" srcId="{20538DAC-5EA6-460F-9A04-A31EDEAFB531}" destId="{755DDC8B-6952-44BB-9F0A-25F6BE9A32A3}" srcOrd="4" destOrd="0" presId="urn:microsoft.com/office/officeart/2005/8/layout/arrow2"/>
    <dgm:cxn modelId="{851CF13B-F54E-4BCD-B0AA-C19A9D579F3C}" type="presParOf" srcId="{20538DAC-5EA6-460F-9A04-A31EDEAFB531}" destId="{F7237642-271B-42C9-B898-19D556E4CA44}" srcOrd="5" destOrd="0" presId="urn:microsoft.com/office/officeart/2005/8/layout/arrow2"/>
    <dgm:cxn modelId="{F47A9D38-7ED9-4EE0-BCE5-49C151D7A5F9}" type="presParOf" srcId="{20538DAC-5EA6-460F-9A04-A31EDEAFB531}" destId="{8378F1B0-F470-4E94-A5F2-331084A2B3B0}" srcOrd="6" destOrd="0" presId="urn:microsoft.com/office/officeart/2005/8/layout/arrow2"/>
    <dgm:cxn modelId="{F0D133B2-6E9A-42B6-B9FC-3F58B67BED5F}" type="presParOf" srcId="{20538DAC-5EA6-460F-9A04-A31EDEAFB531}" destId="{915C7065-A168-46F7-A15B-8FC7E0FB927D}" srcOrd="7" destOrd="0" presId="urn:microsoft.com/office/officeart/2005/8/layout/arrow2"/>
  </dgm:cxnLst>
  <dgm:bg>
    <a:noFill/>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810EA4-3B47-436A-9FC5-386448EF2B3D}"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it-IT"/>
        </a:p>
      </dgm:t>
    </dgm:pt>
    <dgm:pt modelId="{17619A7C-8E59-441A-AC6D-95474912DD06}">
      <dgm:prSet phldrT="[Testo]" custT="1"/>
      <dgm:spPr>
        <a:solidFill>
          <a:srgbClr val="0A8C74"/>
        </a:solidFill>
      </dgm:spPr>
      <dgm:t>
        <a:bodyPr/>
        <a:lstStyle/>
        <a:p>
          <a:r>
            <a:rPr lang="it-IT" sz="2400" dirty="0"/>
            <a:t>49.000</a:t>
          </a:r>
        </a:p>
      </dgm:t>
    </dgm:pt>
    <dgm:pt modelId="{67CEB72F-6683-46DB-A2A1-BE9508C42821}" type="parTrans" cxnId="{83DC9D72-6E09-43F1-ACA4-DD89B4320760}">
      <dgm:prSet/>
      <dgm:spPr/>
      <dgm:t>
        <a:bodyPr/>
        <a:lstStyle/>
        <a:p>
          <a:endParaRPr lang="it-IT"/>
        </a:p>
      </dgm:t>
    </dgm:pt>
    <dgm:pt modelId="{B27980A3-6336-4054-9440-F9B87F1BDE43}" type="sibTrans" cxnId="{83DC9D72-6E09-43F1-ACA4-DD89B4320760}">
      <dgm:prSet/>
      <dgm:spPr/>
      <dgm:t>
        <a:bodyPr/>
        <a:lstStyle/>
        <a:p>
          <a:endParaRPr lang="it-IT"/>
        </a:p>
      </dgm:t>
    </dgm:pt>
    <dgm:pt modelId="{56904EF5-0735-4426-8D95-27DA710EBD9C}">
      <dgm:prSet phldrT="[Testo]" custT="1"/>
      <dgm:spPr>
        <a:solidFill>
          <a:srgbClr val="0A8C74"/>
        </a:solidFill>
      </dgm:spPr>
      <dgm:t>
        <a:bodyPr/>
        <a:lstStyle/>
        <a:p>
          <a:r>
            <a:rPr lang="it-IT" sz="1100" dirty="0"/>
            <a:t>11.700</a:t>
          </a:r>
        </a:p>
      </dgm:t>
    </dgm:pt>
    <dgm:pt modelId="{40BE407D-FC7A-4662-A646-EFACBEB6C465}" type="parTrans" cxnId="{F0224190-1247-47F8-9156-2E49686C1C56}">
      <dgm:prSet/>
      <dgm:spPr/>
      <dgm:t>
        <a:bodyPr/>
        <a:lstStyle/>
        <a:p>
          <a:endParaRPr lang="it-IT"/>
        </a:p>
      </dgm:t>
    </dgm:pt>
    <dgm:pt modelId="{4DD02C68-04E1-4A15-B0B5-C90379AA552D}" type="sibTrans" cxnId="{F0224190-1247-47F8-9156-2E49686C1C56}">
      <dgm:prSet/>
      <dgm:spPr/>
      <dgm:t>
        <a:bodyPr/>
        <a:lstStyle/>
        <a:p>
          <a:endParaRPr lang="it-IT"/>
        </a:p>
      </dgm:t>
    </dgm:pt>
    <dgm:pt modelId="{82F821B3-9C2D-41F3-B580-EE7BC0028AD3}">
      <dgm:prSet phldrT="[Testo]" custT="1"/>
      <dgm:spPr>
        <a:solidFill>
          <a:srgbClr val="0A8C74"/>
        </a:solidFill>
      </dgm:spPr>
      <dgm:t>
        <a:bodyPr/>
        <a:lstStyle/>
        <a:p>
          <a:r>
            <a:rPr lang="it-IT" sz="1100" dirty="0"/>
            <a:t>4.000 in Italia</a:t>
          </a:r>
        </a:p>
      </dgm:t>
    </dgm:pt>
    <dgm:pt modelId="{D82E7D6E-1B73-4F06-B654-9528451A4DAB}" type="parTrans" cxnId="{99E75D02-8510-4C6F-8C9A-0282EA12D71F}">
      <dgm:prSet/>
      <dgm:spPr/>
      <dgm:t>
        <a:bodyPr/>
        <a:lstStyle/>
        <a:p>
          <a:endParaRPr lang="it-IT"/>
        </a:p>
      </dgm:t>
    </dgm:pt>
    <dgm:pt modelId="{B6B3EC74-51E9-4EB0-9C98-66336BE81187}" type="sibTrans" cxnId="{99E75D02-8510-4C6F-8C9A-0282EA12D71F}">
      <dgm:prSet/>
      <dgm:spPr/>
      <dgm:t>
        <a:bodyPr/>
        <a:lstStyle/>
        <a:p>
          <a:endParaRPr lang="it-IT"/>
        </a:p>
      </dgm:t>
    </dgm:pt>
    <dgm:pt modelId="{F0DE7F26-66FD-4CE4-A3F7-F82B9A0DE053}" type="pres">
      <dgm:prSet presAssocID="{6C810EA4-3B47-436A-9FC5-386448EF2B3D}" presName="Name0" presStyleCnt="0">
        <dgm:presLayoutVars>
          <dgm:chMax val="1"/>
          <dgm:chPref val="1"/>
        </dgm:presLayoutVars>
      </dgm:prSet>
      <dgm:spPr/>
    </dgm:pt>
    <dgm:pt modelId="{BAA4DA4E-0606-4E77-993B-D209844CA97D}" type="pres">
      <dgm:prSet presAssocID="{17619A7C-8E59-441A-AC6D-95474912DD06}" presName="Parent" presStyleLbl="node0" presStyleIdx="0" presStyleCnt="1">
        <dgm:presLayoutVars>
          <dgm:chMax val="5"/>
          <dgm:chPref val="5"/>
        </dgm:presLayoutVars>
      </dgm:prSet>
      <dgm:spPr/>
    </dgm:pt>
    <dgm:pt modelId="{BED3D05D-72F4-4649-A70E-56B3D9352DD2}" type="pres">
      <dgm:prSet presAssocID="{17619A7C-8E59-441A-AC6D-95474912DD06}" presName="Accent1" presStyleLbl="node1" presStyleIdx="0" presStyleCnt="13"/>
      <dgm:spPr>
        <a:solidFill>
          <a:srgbClr val="0A8C74"/>
        </a:solidFill>
      </dgm:spPr>
    </dgm:pt>
    <dgm:pt modelId="{F19A8B37-C618-4BB3-9D11-6C58C69EA7F3}" type="pres">
      <dgm:prSet presAssocID="{17619A7C-8E59-441A-AC6D-95474912DD06}" presName="Accent2" presStyleLbl="node1" presStyleIdx="1" presStyleCnt="13"/>
      <dgm:spPr>
        <a:solidFill>
          <a:srgbClr val="0A8C74"/>
        </a:solidFill>
      </dgm:spPr>
    </dgm:pt>
    <dgm:pt modelId="{FCFA7736-1E8F-472D-91E4-1EBC165178C5}" type="pres">
      <dgm:prSet presAssocID="{17619A7C-8E59-441A-AC6D-95474912DD06}" presName="Accent3" presStyleLbl="node1" presStyleIdx="2" presStyleCnt="13"/>
      <dgm:spPr>
        <a:solidFill>
          <a:srgbClr val="0A8C74"/>
        </a:solidFill>
      </dgm:spPr>
    </dgm:pt>
    <dgm:pt modelId="{FA08D2AC-49E6-405E-80B6-2ACEECABC297}" type="pres">
      <dgm:prSet presAssocID="{17619A7C-8E59-441A-AC6D-95474912DD06}" presName="Accent4" presStyleLbl="node1" presStyleIdx="3" presStyleCnt="13"/>
      <dgm:spPr>
        <a:solidFill>
          <a:srgbClr val="0A8C74"/>
        </a:solidFill>
      </dgm:spPr>
    </dgm:pt>
    <dgm:pt modelId="{ABB62858-1D68-40D2-95DC-4AA78BDB8EB3}" type="pres">
      <dgm:prSet presAssocID="{17619A7C-8E59-441A-AC6D-95474912DD06}" presName="Accent5" presStyleLbl="node1" presStyleIdx="4" presStyleCnt="13"/>
      <dgm:spPr>
        <a:solidFill>
          <a:srgbClr val="0A8C74"/>
        </a:solidFill>
      </dgm:spPr>
    </dgm:pt>
    <dgm:pt modelId="{69E1FA20-D974-4478-9CAA-BB23F704F6CB}" type="pres">
      <dgm:prSet presAssocID="{17619A7C-8E59-441A-AC6D-95474912DD06}" presName="Accent6" presStyleLbl="node1" presStyleIdx="5" presStyleCnt="13"/>
      <dgm:spPr>
        <a:solidFill>
          <a:srgbClr val="0A8C74"/>
        </a:solidFill>
      </dgm:spPr>
    </dgm:pt>
    <dgm:pt modelId="{A1F7790D-7B56-4DEB-9410-8C0DDB70F2F1}" type="pres">
      <dgm:prSet presAssocID="{56904EF5-0735-4426-8D95-27DA710EBD9C}" presName="Child1" presStyleLbl="node1" presStyleIdx="6" presStyleCnt="13">
        <dgm:presLayoutVars>
          <dgm:chMax val="0"/>
          <dgm:chPref val="0"/>
        </dgm:presLayoutVars>
      </dgm:prSet>
      <dgm:spPr/>
    </dgm:pt>
    <dgm:pt modelId="{B6EB442D-8439-4286-ABD7-044DE1803DC7}" type="pres">
      <dgm:prSet presAssocID="{56904EF5-0735-4426-8D95-27DA710EBD9C}" presName="Accent7" presStyleCnt="0"/>
      <dgm:spPr/>
    </dgm:pt>
    <dgm:pt modelId="{7C8B1084-92A6-462B-B8F8-F961EE3C0FEB}" type="pres">
      <dgm:prSet presAssocID="{56904EF5-0735-4426-8D95-27DA710EBD9C}" presName="AccentHold1" presStyleLbl="node1" presStyleIdx="7" presStyleCnt="13"/>
      <dgm:spPr>
        <a:solidFill>
          <a:srgbClr val="0A8C74"/>
        </a:solidFill>
      </dgm:spPr>
    </dgm:pt>
    <dgm:pt modelId="{81940E9B-D537-4B18-B592-E33476DCD76B}" type="pres">
      <dgm:prSet presAssocID="{56904EF5-0735-4426-8D95-27DA710EBD9C}" presName="Accent8" presStyleCnt="0"/>
      <dgm:spPr/>
    </dgm:pt>
    <dgm:pt modelId="{7A8617B3-8DD6-406E-A5E1-0B01A66DC01F}" type="pres">
      <dgm:prSet presAssocID="{56904EF5-0735-4426-8D95-27DA710EBD9C}" presName="AccentHold2" presStyleLbl="node1" presStyleIdx="8" presStyleCnt="13"/>
      <dgm:spPr>
        <a:solidFill>
          <a:srgbClr val="0A8C74"/>
        </a:solidFill>
      </dgm:spPr>
    </dgm:pt>
    <dgm:pt modelId="{5D80850A-5EE8-47AF-BB79-893B03286550}" type="pres">
      <dgm:prSet presAssocID="{82F821B3-9C2D-41F3-B580-EE7BC0028AD3}" presName="Child2" presStyleLbl="node1" presStyleIdx="9" presStyleCnt="13">
        <dgm:presLayoutVars>
          <dgm:chMax val="0"/>
          <dgm:chPref val="0"/>
        </dgm:presLayoutVars>
      </dgm:prSet>
      <dgm:spPr/>
    </dgm:pt>
    <dgm:pt modelId="{58A48266-8493-46F7-9D8C-E56887E9A3CD}" type="pres">
      <dgm:prSet presAssocID="{82F821B3-9C2D-41F3-B580-EE7BC0028AD3}" presName="Accent9" presStyleCnt="0"/>
      <dgm:spPr/>
    </dgm:pt>
    <dgm:pt modelId="{98090E3B-3D7D-4504-83B4-6E2C1DEAE230}" type="pres">
      <dgm:prSet presAssocID="{82F821B3-9C2D-41F3-B580-EE7BC0028AD3}" presName="AccentHold1" presStyleLbl="node1" presStyleIdx="10" presStyleCnt="13"/>
      <dgm:spPr>
        <a:solidFill>
          <a:srgbClr val="0A8C74"/>
        </a:solidFill>
      </dgm:spPr>
    </dgm:pt>
    <dgm:pt modelId="{D1A23810-4EEC-4122-B922-6B67604A256B}" type="pres">
      <dgm:prSet presAssocID="{82F821B3-9C2D-41F3-B580-EE7BC0028AD3}" presName="Accent10" presStyleCnt="0"/>
      <dgm:spPr/>
    </dgm:pt>
    <dgm:pt modelId="{52F425A4-F5CD-4753-9BA3-DC55EABC4EF5}" type="pres">
      <dgm:prSet presAssocID="{82F821B3-9C2D-41F3-B580-EE7BC0028AD3}" presName="AccentHold2" presStyleLbl="node1" presStyleIdx="11" presStyleCnt="13"/>
      <dgm:spPr>
        <a:solidFill>
          <a:srgbClr val="0A8C74"/>
        </a:solidFill>
      </dgm:spPr>
    </dgm:pt>
    <dgm:pt modelId="{1AAEF473-9086-46B0-983F-E7D0A5294F21}" type="pres">
      <dgm:prSet presAssocID="{82F821B3-9C2D-41F3-B580-EE7BC0028AD3}" presName="Accent11" presStyleCnt="0"/>
      <dgm:spPr/>
    </dgm:pt>
    <dgm:pt modelId="{8007B21E-4D15-4E7D-B507-FBAF202F2042}" type="pres">
      <dgm:prSet presAssocID="{82F821B3-9C2D-41F3-B580-EE7BC0028AD3}" presName="AccentHold3" presStyleLbl="node1" presStyleIdx="12" presStyleCnt="13"/>
      <dgm:spPr>
        <a:solidFill>
          <a:srgbClr val="0A8C74"/>
        </a:solidFill>
      </dgm:spPr>
    </dgm:pt>
  </dgm:ptLst>
  <dgm:cxnLst>
    <dgm:cxn modelId="{99E75D02-8510-4C6F-8C9A-0282EA12D71F}" srcId="{17619A7C-8E59-441A-AC6D-95474912DD06}" destId="{82F821B3-9C2D-41F3-B580-EE7BC0028AD3}" srcOrd="1" destOrd="0" parTransId="{D82E7D6E-1B73-4F06-B654-9528451A4DAB}" sibTransId="{B6B3EC74-51E9-4EB0-9C98-66336BE81187}"/>
    <dgm:cxn modelId="{77C32C0C-90A1-4F9C-AF41-5B8AD8250104}" type="presOf" srcId="{82F821B3-9C2D-41F3-B580-EE7BC0028AD3}" destId="{5D80850A-5EE8-47AF-BB79-893B03286550}" srcOrd="0" destOrd="0" presId="urn:microsoft.com/office/officeart/2009/3/layout/CircleRelationship"/>
    <dgm:cxn modelId="{83DC9D72-6E09-43F1-ACA4-DD89B4320760}" srcId="{6C810EA4-3B47-436A-9FC5-386448EF2B3D}" destId="{17619A7C-8E59-441A-AC6D-95474912DD06}" srcOrd="0" destOrd="0" parTransId="{67CEB72F-6683-46DB-A2A1-BE9508C42821}" sibTransId="{B27980A3-6336-4054-9440-F9B87F1BDE43}"/>
    <dgm:cxn modelId="{C286A55A-7308-4F2F-9E27-AA21DA7535CC}" type="presOf" srcId="{6C810EA4-3B47-436A-9FC5-386448EF2B3D}" destId="{F0DE7F26-66FD-4CE4-A3F7-F82B9A0DE053}" srcOrd="0" destOrd="0" presId="urn:microsoft.com/office/officeart/2009/3/layout/CircleRelationship"/>
    <dgm:cxn modelId="{F0224190-1247-47F8-9156-2E49686C1C56}" srcId="{17619A7C-8E59-441A-AC6D-95474912DD06}" destId="{56904EF5-0735-4426-8D95-27DA710EBD9C}" srcOrd="0" destOrd="0" parTransId="{40BE407D-FC7A-4662-A646-EFACBEB6C465}" sibTransId="{4DD02C68-04E1-4A15-B0B5-C90379AA552D}"/>
    <dgm:cxn modelId="{15773BA4-AFF6-44EC-9162-538E76CD9690}" type="presOf" srcId="{17619A7C-8E59-441A-AC6D-95474912DD06}" destId="{BAA4DA4E-0606-4E77-993B-D209844CA97D}" srcOrd="0" destOrd="0" presId="urn:microsoft.com/office/officeart/2009/3/layout/CircleRelationship"/>
    <dgm:cxn modelId="{E51A4FA7-4FFA-4648-97F3-342011570F79}" type="presOf" srcId="{56904EF5-0735-4426-8D95-27DA710EBD9C}" destId="{A1F7790D-7B56-4DEB-9410-8C0DDB70F2F1}" srcOrd="0" destOrd="0" presId="urn:microsoft.com/office/officeart/2009/3/layout/CircleRelationship"/>
    <dgm:cxn modelId="{7C4032FC-0EA0-41F8-AB40-FC4367F5805A}" type="presParOf" srcId="{F0DE7F26-66FD-4CE4-A3F7-F82B9A0DE053}" destId="{BAA4DA4E-0606-4E77-993B-D209844CA97D}" srcOrd="0" destOrd="0" presId="urn:microsoft.com/office/officeart/2009/3/layout/CircleRelationship"/>
    <dgm:cxn modelId="{C5DE3D17-ADCA-4B71-A282-9C4E4DBD5315}" type="presParOf" srcId="{F0DE7F26-66FD-4CE4-A3F7-F82B9A0DE053}" destId="{BED3D05D-72F4-4649-A70E-56B3D9352DD2}" srcOrd="1" destOrd="0" presId="urn:microsoft.com/office/officeart/2009/3/layout/CircleRelationship"/>
    <dgm:cxn modelId="{64D39280-D538-41FD-84E6-FA396368E114}" type="presParOf" srcId="{F0DE7F26-66FD-4CE4-A3F7-F82B9A0DE053}" destId="{F19A8B37-C618-4BB3-9D11-6C58C69EA7F3}" srcOrd="2" destOrd="0" presId="urn:microsoft.com/office/officeart/2009/3/layout/CircleRelationship"/>
    <dgm:cxn modelId="{B7F89F8A-7F9F-4913-B848-C3C8ACB62A55}" type="presParOf" srcId="{F0DE7F26-66FD-4CE4-A3F7-F82B9A0DE053}" destId="{FCFA7736-1E8F-472D-91E4-1EBC165178C5}" srcOrd="3" destOrd="0" presId="urn:microsoft.com/office/officeart/2009/3/layout/CircleRelationship"/>
    <dgm:cxn modelId="{72B20649-C1E4-4123-A48D-CE37CC748A5B}" type="presParOf" srcId="{F0DE7F26-66FD-4CE4-A3F7-F82B9A0DE053}" destId="{FA08D2AC-49E6-405E-80B6-2ACEECABC297}" srcOrd="4" destOrd="0" presId="urn:microsoft.com/office/officeart/2009/3/layout/CircleRelationship"/>
    <dgm:cxn modelId="{EC1214FC-F32C-47A7-BB1D-4D56D27EF926}" type="presParOf" srcId="{F0DE7F26-66FD-4CE4-A3F7-F82B9A0DE053}" destId="{ABB62858-1D68-40D2-95DC-4AA78BDB8EB3}" srcOrd="5" destOrd="0" presId="urn:microsoft.com/office/officeart/2009/3/layout/CircleRelationship"/>
    <dgm:cxn modelId="{F1D6096C-DACA-4D32-983C-5FA7E83ED89D}" type="presParOf" srcId="{F0DE7F26-66FD-4CE4-A3F7-F82B9A0DE053}" destId="{69E1FA20-D974-4478-9CAA-BB23F704F6CB}" srcOrd="6" destOrd="0" presId="urn:microsoft.com/office/officeart/2009/3/layout/CircleRelationship"/>
    <dgm:cxn modelId="{BAC591A5-5D0B-4336-BEE1-1FD4094C2201}" type="presParOf" srcId="{F0DE7F26-66FD-4CE4-A3F7-F82B9A0DE053}" destId="{A1F7790D-7B56-4DEB-9410-8C0DDB70F2F1}" srcOrd="7" destOrd="0" presId="urn:microsoft.com/office/officeart/2009/3/layout/CircleRelationship"/>
    <dgm:cxn modelId="{F27C0974-51E8-47C8-9452-4813B347363C}" type="presParOf" srcId="{F0DE7F26-66FD-4CE4-A3F7-F82B9A0DE053}" destId="{B6EB442D-8439-4286-ABD7-044DE1803DC7}" srcOrd="8" destOrd="0" presId="urn:microsoft.com/office/officeart/2009/3/layout/CircleRelationship"/>
    <dgm:cxn modelId="{3F0675DB-9521-486A-A35C-047804557CA4}" type="presParOf" srcId="{B6EB442D-8439-4286-ABD7-044DE1803DC7}" destId="{7C8B1084-92A6-462B-B8F8-F961EE3C0FEB}" srcOrd="0" destOrd="0" presId="urn:microsoft.com/office/officeart/2009/3/layout/CircleRelationship"/>
    <dgm:cxn modelId="{FD0F173B-4B35-4D51-97CD-D6F37004D4CB}" type="presParOf" srcId="{F0DE7F26-66FD-4CE4-A3F7-F82B9A0DE053}" destId="{81940E9B-D537-4B18-B592-E33476DCD76B}" srcOrd="9" destOrd="0" presId="urn:microsoft.com/office/officeart/2009/3/layout/CircleRelationship"/>
    <dgm:cxn modelId="{3590409C-A0F2-4F41-B2BA-D1C0917C8B56}" type="presParOf" srcId="{81940E9B-D537-4B18-B592-E33476DCD76B}" destId="{7A8617B3-8DD6-406E-A5E1-0B01A66DC01F}" srcOrd="0" destOrd="0" presId="urn:microsoft.com/office/officeart/2009/3/layout/CircleRelationship"/>
    <dgm:cxn modelId="{ADCD2A66-3C5F-4D2D-BCCE-867CA0EF1C2C}" type="presParOf" srcId="{F0DE7F26-66FD-4CE4-A3F7-F82B9A0DE053}" destId="{5D80850A-5EE8-47AF-BB79-893B03286550}" srcOrd="10" destOrd="0" presId="urn:microsoft.com/office/officeart/2009/3/layout/CircleRelationship"/>
    <dgm:cxn modelId="{F4FA4EED-635E-420B-91E9-E997B0130467}" type="presParOf" srcId="{F0DE7F26-66FD-4CE4-A3F7-F82B9A0DE053}" destId="{58A48266-8493-46F7-9D8C-E56887E9A3CD}" srcOrd="11" destOrd="0" presId="urn:microsoft.com/office/officeart/2009/3/layout/CircleRelationship"/>
    <dgm:cxn modelId="{61991F92-7BE0-4A81-807F-2765960F0EDC}" type="presParOf" srcId="{58A48266-8493-46F7-9D8C-E56887E9A3CD}" destId="{98090E3B-3D7D-4504-83B4-6E2C1DEAE230}" srcOrd="0" destOrd="0" presId="urn:microsoft.com/office/officeart/2009/3/layout/CircleRelationship"/>
    <dgm:cxn modelId="{682E1724-C8CF-45F2-9EC6-298E860DDF55}" type="presParOf" srcId="{F0DE7F26-66FD-4CE4-A3F7-F82B9A0DE053}" destId="{D1A23810-4EEC-4122-B922-6B67604A256B}" srcOrd="12" destOrd="0" presId="urn:microsoft.com/office/officeart/2009/3/layout/CircleRelationship"/>
    <dgm:cxn modelId="{46B84A31-57B2-4E5E-B1FC-84F23142C3B9}" type="presParOf" srcId="{D1A23810-4EEC-4122-B922-6B67604A256B}" destId="{52F425A4-F5CD-4753-9BA3-DC55EABC4EF5}" srcOrd="0" destOrd="0" presId="urn:microsoft.com/office/officeart/2009/3/layout/CircleRelationship"/>
    <dgm:cxn modelId="{3C2801EA-2061-4252-9D3B-CA2352D683E8}" type="presParOf" srcId="{F0DE7F26-66FD-4CE4-A3F7-F82B9A0DE053}" destId="{1AAEF473-9086-46B0-983F-E7D0A5294F21}" srcOrd="13" destOrd="0" presId="urn:microsoft.com/office/officeart/2009/3/layout/CircleRelationship"/>
    <dgm:cxn modelId="{B88D4C9E-20BE-4DF3-ACF8-069D0322294E}" type="presParOf" srcId="{1AAEF473-9086-46B0-983F-E7D0A5294F21}" destId="{8007B21E-4D15-4E7D-B507-FBAF202F2042}" srcOrd="0" destOrd="0" presId="urn:microsoft.com/office/officeart/2009/3/layout/CircleRelationship"/>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F0931AF-DE7E-4069-84D3-888C00FFE0BB}"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it-IT"/>
        </a:p>
      </dgm:t>
    </dgm:pt>
    <dgm:pt modelId="{ECB2150A-E0CB-4B54-BF70-F34D78E449A3}">
      <dgm:prSet phldrT="[Testo]"/>
      <dgm:spPr>
        <a:solidFill>
          <a:srgbClr val="0A8C74">
            <a:alpha val="50000"/>
          </a:srgbClr>
        </a:solidFill>
      </dgm:spPr>
      <dgm:t>
        <a:bodyPr/>
        <a:lstStyle/>
        <a:p>
          <a:r>
            <a:rPr lang="it-IT" dirty="0">
              <a:latin typeface="Tahoma" panose="020B0604030504040204" pitchFamily="34" charset="0"/>
              <a:ea typeface="Tahoma" panose="020B0604030504040204" pitchFamily="34" charset="0"/>
              <a:cs typeface="Tahoma" panose="020B0604030504040204" pitchFamily="34" charset="0"/>
            </a:rPr>
            <a:t>Teoria dell’agenzia (principale-agente)</a:t>
          </a:r>
        </a:p>
      </dgm:t>
    </dgm:pt>
    <dgm:pt modelId="{CFE7761B-0902-4E0B-A971-62AB40EDDCEA}" type="parTrans" cxnId="{84D4AE97-D435-4EDB-AB34-ED4723E4EE4E}">
      <dgm:prSet/>
      <dgm:spPr/>
      <dgm:t>
        <a:bodyPr/>
        <a:lstStyle/>
        <a:p>
          <a:endParaRPr lang="it-IT"/>
        </a:p>
      </dgm:t>
    </dgm:pt>
    <dgm:pt modelId="{524E414B-AF9A-49B9-A50F-EFAC55305295}" type="sibTrans" cxnId="{84D4AE97-D435-4EDB-AB34-ED4723E4EE4E}">
      <dgm:prSet/>
      <dgm:spPr/>
      <dgm:t>
        <a:bodyPr/>
        <a:lstStyle/>
        <a:p>
          <a:endParaRPr lang="it-IT"/>
        </a:p>
      </dgm:t>
    </dgm:pt>
    <dgm:pt modelId="{2AFB8CEA-BFB6-4AF9-9FAB-15CD234FCF11}">
      <dgm:prSet phldrT="[Testo]"/>
      <dgm:spPr>
        <a:solidFill>
          <a:srgbClr val="0A8C74">
            <a:alpha val="50000"/>
          </a:srgbClr>
        </a:solidFill>
      </dgm:spPr>
      <dgm:t>
        <a:bodyPr/>
        <a:lstStyle/>
        <a:p>
          <a:r>
            <a:rPr lang="it-IT" dirty="0">
              <a:latin typeface="Tahoma" panose="020B0604030504040204" pitchFamily="34" charset="0"/>
              <a:ea typeface="Tahoma" panose="020B0604030504040204" pitchFamily="34" charset="0"/>
              <a:cs typeface="Tahoma" panose="020B0604030504040204" pitchFamily="34" charset="0"/>
            </a:rPr>
            <a:t>Teoria degli stakeholder</a:t>
          </a:r>
        </a:p>
      </dgm:t>
    </dgm:pt>
    <dgm:pt modelId="{814509AF-5FFA-47AE-949D-AF7C60CFBF43}" type="parTrans" cxnId="{90CFBE1D-42DA-4C36-B13D-1842AF1A5FC6}">
      <dgm:prSet/>
      <dgm:spPr/>
      <dgm:t>
        <a:bodyPr/>
        <a:lstStyle/>
        <a:p>
          <a:endParaRPr lang="it-IT"/>
        </a:p>
      </dgm:t>
    </dgm:pt>
    <dgm:pt modelId="{C0536056-56AB-45D2-A48D-94D6B6E1F25F}" type="sibTrans" cxnId="{90CFBE1D-42DA-4C36-B13D-1842AF1A5FC6}">
      <dgm:prSet/>
      <dgm:spPr/>
      <dgm:t>
        <a:bodyPr/>
        <a:lstStyle/>
        <a:p>
          <a:endParaRPr lang="it-IT"/>
        </a:p>
      </dgm:t>
    </dgm:pt>
    <dgm:pt modelId="{45B547F9-6CAB-4FAD-BA8B-61C544113C9B}">
      <dgm:prSet phldrT="[Testo]"/>
      <dgm:spPr>
        <a:solidFill>
          <a:srgbClr val="0A8C74">
            <a:alpha val="50000"/>
          </a:srgbClr>
        </a:solidFill>
      </dgm:spPr>
      <dgm:t>
        <a:bodyPr/>
        <a:lstStyle/>
        <a:p>
          <a:r>
            <a:rPr lang="it-IT" dirty="0">
              <a:latin typeface="Tahoma" panose="020B0604030504040204" pitchFamily="34" charset="0"/>
              <a:ea typeface="Tahoma" panose="020B0604030504040204" pitchFamily="34" charset="0"/>
              <a:cs typeface="Tahoma" panose="020B0604030504040204" pitchFamily="34" charset="0"/>
            </a:rPr>
            <a:t>Teoria della legittimità</a:t>
          </a:r>
        </a:p>
      </dgm:t>
    </dgm:pt>
    <dgm:pt modelId="{A776FA80-28FF-41FE-A24A-12937ED7F3DE}" type="parTrans" cxnId="{E673B917-A497-4E2F-AFA8-F63008950EC5}">
      <dgm:prSet/>
      <dgm:spPr/>
      <dgm:t>
        <a:bodyPr/>
        <a:lstStyle/>
        <a:p>
          <a:endParaRPr lang="it-IT"/>
        </a:p>
      </dgm:t>
    </dgm:pt>
    <dgm:pt modelId="{F7E183C3-6815-4788-AAF8-AF74FA0A5A46}" type="sibTrans" cxnId="{E673B917-A497-4E2F-AFA8-F63008950EC5}">
      <dgm:prSet/>
      <dgm:spPr/>
      <dgm:t>
        <a:bodyPr/>
        <a:lstStyle/>
        <a:p>
          <a:endParaRPr lang="it-IT"/>
        </a:p>
      </dgm:t>
    </dgm:pt>
    <dgm:pt modelId="{DD47996D-C06F-4D96-A5DB-CE9E48AA71E1}">
      <dgm:prSet phldrT="[Testo]"/>
      <dgm:spPr>
        <a:solidFill>
          <a:srgbClr val="0A8C74">
            <a:alpha val="50000"/>
          </a:srgbClr>
        </a:solidFill>
      </dgm:spPr>
      <dgm:t>
        <a:bodyPr/>
        <a:lstStyle/>
        <a:p>
          <a:r>
            <a:rPr lang="it-IT" dirty="0">
              <a:latin typeface="Tahoma" panose="020B0604030504040204" pitchFamily="34" charset="0"/>
              <a:ea typeface="Tahoma" panose="020B0604030504040204" pitchFamily="34" charset="0"/>
              <a:cs typeface="Tahoma" panose="020B0604030504040204" pitchFamily="34" charset="0"/>
            </a:rPr>
            <a:t>Teoria istituzionalista</a:t>
          </a:r>
        </a:p>
      </dgm:t>
    </dgm:pt>
    <dgm:pt modelId="{F74BEAAF-F333-4950-A62B-782FC346EE5F}" type="parTrans" cxnId="{57CBF83F-4005-4C31-8E40-7FD1BEC76E1D}">
      <dgm:prSet/>
      <dgm:spPr/>
      <dgm:t>
        <a:bodyPr/>
        <a:lstStyle/>
        <a:p>
          <a:endParaRPr lang="it-IT"/>
        </a:p>
      </dgm:t>
    </dgm:pt>
    <dgm:pt modelId="{B07209B6-086D-4623-A274-E7607DBFCE64}" type="sibTrans" cxnId="{57CBF83F-4005-4C31-8E40-7FD1BEC76E1D}">
      <dgm:prSet/>
      <dgm:spPr/>
      <dgm:t>
        <a:bodyPr/>
        <a:lstStyle/>
        <a:p>
          <a:endParaRPr lang="it-IT"/>
        </a:p>
      </dgm:t>
    </dgm:pt>
    <dgm:pt modelId="{A8DF3A5C-5B03-4F4D-B74C-60354C01C79E}">
      <dgm:prSet phldrT="[Testo]"/>
      <dgm:spPr>
        <a:solidFill>
          <a:srgbClr val="0A8C74">
            <a:alpha val="50000"/>
          </a:srgbClr>
        </a:solidFill>
      </dgm:spPr>
      <dgm:t>
        <a:bodyPr/>
        <a:lstStyle/>
        <a:p>
          <a:r>
            <a:rPr lang="it-IT" dirty="0">
              <a:latin typeface="Tahoma" panose="020B0604030504040204" pitchFamily="34" charset="0"/>
              <a:ea typeface="Tahoma" panose="020B0604030504040204" pitchFamily="34" charset="0"/>
              <a:cs typeface="Tahoma" panose="020B0604030504040204" pitchFamily="34" charset="0"/>
            </a:rPr>
            <a:t>Teoria della segnalazione</a:t>
          </a:r>
        </a:p>
      </dgm:t>
    </dgm:pt>
    <dgm:pt modelId="{B385085A-6956-4FC1-9276-1F9B04591C28}" type="parTrans" cxnId="{E3370F09-AD0F-4D5A-B9DC-F5D3D27EE42E}">
      <dgm:prSet/>
      <dgm:spPr/>
      <dgm:t>
        <a:bodyPr/>
        <a:lstStyle/>
        <a:p>
          <a:endParaRPr lang="it-IT"/>
        </a:p>
      </dgm:t>
    </dgm:pt>
    <dgm:pt modelId="{996A103D-4194-47A2-AA5E-8DCA248519B2}" type="sibTrans" cxnId="{E3370F09-AD0F-4D5A-B9DC-F5D3D27EE42E}">
      <dgm:prSet/>
      <dgm:spPr/>
      <dgm:t>
        <a:bodyPr/>
        <a:lstStyle/>
        <a:p>
          <a:endParaRPr lang="it-IT"/>
        </a:p>
      </dgm:t>
    </dgm:pt>
    <dgm:pt modelId="{F3D0FDB4-29F7-4295-A53F-7CFB3D947129}" type="pres">
      <dgm:prSet presAssocID="{FF0931AF-DE7E-4069-84D3-888C00FFE0BB}" presName="Name0" presStyleCnt="0">
        <dgm:presLayoutVars>
          <dgm:dir/>
          <dgm:resizeHandles val="exact"/>
        </dgm:presLayoutVars>
      </dgm:prSet>
      <dgm:spPr/>
    </dgm:pt>
    <dgm:pt modelId="{FB5D3937-B906-417D-8D21-B147BE00E779}" type="pres">
      <dgm:prSet presAssocID="{ECB2150A-E0CB-4B54-BF70-F34D78E449A3}" presName="Name5" presStyleLbl="vennNode1" presStyleIdx="0" presStyleCnt="5">
        <dgm:presLayoutVars>
          <dgm:bulletEnabled val="1"/>
        </dgm:presLayoutVars>
      </dgm:prSet>
      <dgm:spPr/>
    </dgm:pt>
    <dgm:pt modelId="{9F032415-7FCC-4799-83C0-96E8E5801BCB}" type="pres">
      <dgm:prSet presAssocID="{524E414B-AF9A-49B9-A50F-EFAC55305295}" presName="space" presStyleCnt="0"/>
      <dgm:spPr/>
    </dgm:pt>
    <dgm:pt modelId="{C5A9A1C6-E906-41AE-AB72-1BDE86D5EE1A}" type="pres">
      <dgm:prSet presAssocID="{2AFB8CEA-BFB6-4AF9-9FAB-15CD234FCF11}" presName="Name5" presStyleLbl="vennNode1" presStyleIdx="1" presStyleCnt="5">
        <dgm:presLayoutVars>
          <dgm:bulletEnabled val="1"/>
        </dgm:presLayoutVars>
      </dgm:prSet>
      <dgm:spPr/>
    </dgm:pt>
    <dgm:pt modelId="{5DAEF884-E345-4723-816F-06B368220BA7}" type="pres">
      <dgm:prSet presAssocID="{C0536056-56AB-45D2-A48D-94D6B6E1F25F}" presName="space" presStyleCnt="0"/>
      <dgm:spPr/>
    </dgm:pt>
    <dgm:pt modelId="{2B1FDD42-0B0B-416D-A51F-DDAE8D912D9C}" type="pres">
      <dgm:prSet presAssocID="{45B547F9-6CAB-4FAD-BA8B-61C544113C9B}" presName="Name5" presStyleLbl="vennNode1" presStyleIdx="2" presStyleCnt="5">
        <dgm:presLayoutVars>
          <dgm:bulletEnabled val="1"/>
        </dgm:presLayoutVars>
      </dgm:prSet>
      <dgm:spPr/>
    </dgm:pt>
    <dgm:pt modelId="{D64572F0-F4B0-41E2-92C6-CEE64021B3C5}" type="pres">
      <dgm:prSet presAssocID="{F7E183C3-6815-4788-AAF8-AF74FA0A5A46}" presName="space" presStyleCnt="0"/>
      <dgm:spPr/>
    </dgm:pt>
    <dgm:pt modelId="{04780E59-E792-4E21-96AA-ABB8DBD26CF1}" type="pres">
      <dgm:prSet presAssocID="{DD47996D-C06F-4D96-A5DB-CE9E48AA71E1}" presName="Name5" presStyleLbl="vennNode1" presStyleIdx="3" presStyleCnt="5">
        <dgm:presLayoutVars>
          <dgm:bulletEnabled val="1"/>
        </dgm:presLayoutVars>
      </dgm:prSet>
      <dgm:spPr/>
    </dgm:pt>
    <dgm:pt modelId="{52E522AB-F2B6-4AA7-9936-BE93A376D8F6}" type="pres">
      <dgm:prSet presAssocID="{B07209B6-086D-4623-A274-E7607DBFCE64}" presName="space" presStyleCnt="0"/>
      <dgm:spPr/>
    </dgm:pt>
    <dgm:pt modelId="{EB39C45A-EB81-449C-8E3F-6435AC3EB060}" type="pres">
      <dgm:prSet presAssocID="{A8DF3A5C-5B03-4F4D-B74C-60354C01C79E}" presName="Name5" presStyleLbl="vennNode1" presStyleIdx="4" presStyleCnt="5">
        <dgm:presLayoutVars>
          <dgm:bulletEnabled val="1"/>
        </dgm:presLayoutVars>
      </dgm:prSet>
      <dgm:spPr/>
    </dgm:pt>
  </dgm:ptLst>
  <dgm:cxnLst>
    <dgm:cxn modelId="{12802702-AF9C-48C9-B2DE-1B2F6D6620CB}" type="presOf" srcId="{ECB2150A-E0CB-4B54-BF70-F34D78E449A3}" destId="{FB5D3937-B906-417D-8D21-B147BE00E779}" srcOrd="0" destOrd="0" presId="urn:microsoft.com/office/officeart/2005/8/layout/venn3"/>
    <dgm:cxn modelId="{41A04C03-B191-4859-98D6-646ADC89C7A8}" type="presOf" srcId="{2AFB8CEA-BFB6-4AF9-9FAB-15CD234FCF11}" destId="{C5A9A1C6-E906-41AE-AB72-1BDE86D5EE1A}" srcOrd="0" destOrd="0" presId="urn:microsoft.com/office/officeart/2005/8/layout/venn3"/>
    <dgm:cxn modelId="{E3370F09-AD0F-4D5A-B9DC-F5D3D27EE42E}" srcId="{FF0931AF-DE7E-4069-84D3-888C00FFE0BB}" destId="{A8DF3A5C-5B03-4F4D-B74C-60354C01C79E}" srcOrd="4" destOrd="0" parTransId="{B385085A-6956-4FC1-9276-1F9B04591C28}" sibTransId="{996A103D-4194-47A2-AA5E-8DCA248519B2}"/>
    <dgm:cxn modelId="{E673B917-A497-4E2F-AFA8-F63008950EC5}" srcId="{FF0931AF-DE7E-4069-84D3-888C00FFE0BB}" destId="{45B547F9-6CAB-4FAD-BA8B-61C544113C9B}" srcOrd="2" destOrd="0" parTransId="{A776FA80-28FF-41FE-A24A-12937ED7F3DE}" sibTransId="{F7E183C3-6815-4788-AAF8-AF74FA0A5A46}"/>
    <dgm:cxn modelId="{90CFBE1D-42DA-4C36-B13D-1842AF1A5FC6}" srcId="{FF0931AF-DE7E-4069-84D3-888C00FFE0BB}" destId="{2AFB8CEA-BFB6-4AF9-9FAB-15CD234FCF11}" srcOrd="1" destOrd="0" parTransId="{814509AF-5FFA-47AE-949D-AF7C60CFBF43}" sibTransId="{C0536056-56AB-45D2-A48D-94D6B6E1F25F}"/>
    <dgm:cxn modelId="{57CBF83F-4005-4C31-8E40-7FD1BEC76E1D}" srcId="{FF0931AF-DE7E-4069-84D3-888C00FFE0BB}" destId="{DD47996D-C06F-4D96-A5DB-CE9E48AA71E1}" srcOrd="3" destOrd="0" parTransId="{F74BEAAF-F333-4950-A62B-782FC346EE5F}" sibTransId="{B07209B6-086D-4623-A274-E7607DBFCE64}"/>
    <dgm:cxn modelId="{FA239F87-B34B-4E8E-9D82-FC124231FF31}" type="presOf" srcId="{45B547F9-6CAB-4FAD-BA8B-61C544113C9B}" destId="{2B1FDD42-0B0B-416D-A51F-DDAE8D912D9C}" srcOrd="0" destOrd="0" presId="urn:microsoft.com/office/officeart/2005/8/layout/venn3"/>
    <dgm:cxn modelId="{88575692-1284-43AA-B8E5-0AD2C7713F38}" type="presOf" srcId="{A8DF3A5C-5B03-4F4D-B74C-60354C01C79E}" destId="{EB39C45A-EB81-449C-8E3F-6435AC3EB060}" srcOrd="0" destOrd="0" presId="urn:microsoft.com/office/officeart/2005/8/layout/venn3"/>
    <dgm:cxn modelId="{84D4AE97-D435-4EDB-AB34-ED4723E4EE4E}" srcId="{FF0931AF-DE7E-4069-84D3-888C00FFE0BB}" destId="{ECB2150A-E0CB-4B54-BF70-F34D78E449A3}" srcOrd="0" destOrd="0" parTransId="{CFE7761B-0902-4E0B-A971-62AB40EDDCEA}" sibTransId="{524E414B-AF9A-49B9-A50F-EFAC55305295}"/>
    <dgm:cxn modelId="{C73280A6-804A-494E-A310-97EE692D6940}" type="presOf" srcId="{DD47996D-C06F-4D96-A5DB-CE9E48AA71E1}" destId="{04780E59-E792-4E21-96AA-ABB8DBD26CF1}" srcOrd="0" destOrd="0" presId="urn:microsoft.com/office/officeart/2005/8/layout/venn3"/>
    <dgm:cxn modelId="{809D57D3-9487-4F25-9759-1C997F3AC0AB}" type="presOf" srcId="{FF0931AF-DE7E-4069-84D3-888C00FFE0BB}" destId="{F3D0FDB4-29F7-4295-A53F-7CFB3D947129}" srcOrd="0" destOrd="0" presId="urn:microsoft.com/office/officeart/2005/8/layout/venn3"/>
    <dgm:cxn modelId="{F5CC6635-A3F5-4987-9C61-296BE472F147}" type="presParOf" srcId="{F3D0FDB4-29F7-4295-A53F-7CFB3D947129}" destId="{FB5D3937-B906-417D-8D21-B147BE00E779}" srcOrd="0" destOrd="0" presId="urn:microsoft.com/office/officeart/2005/8/layout/venn3"/>
    <dgm:cxn modelId="{65149AAD-B72B-49D0-9527-C87252955B63}" type="presParOf" srcId="{F3D0FDB4-29F7-4295-A53F-7CFB3D947129}" destId="{9F032415-7FCC-4799-83C0-96E8E5801BCB}" srcOrd="1" destOrd="0" presId="urn:microsoft.com/office/officeart/2005/8/layout/venn3"/>
    <dgm:cxn modelId="{5ECEBF44-0F12-4F30-A51A-8ABA1B6DF275}" type="presParOf" srcId="{F3D0FDB4-29F7-4295-A53F-7CFB3D947129}" destId="{C5A9A1C6-E906-41AE-AB72-1BDE86D5EE1A}" srcOrd="2" destOrd="0" presId="urn:microsoft.com/office/officeart/2005/8/layout/venn3"/>
    <dgm:cxn modelId="{178A23E7-A9FF-43E2-8345-ECC44B1542E4}" type="presParOf" srcId="{F3D0FDB4-29F7-4295-A53F-7CFB3D947129}" destId="{5DAEF884-E345-4723-816F-06B368220BA7}" srcOrd="3" destOrd="0" presId="urn:microsoft.com/office/officeart/2005/8/layout/venn3"/>
    <dgm:cxn modelId="{E21FA1FE-3B58-4874-9DE2-D7842473EBE6}" type="presParOf" srcId="{F3D0FDB4-29F7-4295-A53F-7CFB3D947129}" destId="{2B1FDD42-0B0B-416D-A51F-DDAE8D912D9C}" srcOrd="4" destOrd="0" presId="urn:microsoft.com/office/officeart/2005/8/layout/venn3"/>
    <dgm:cxn modelId="{C5343D5C-0D78-44B7-AED5-8399D81AAD20}" type="presParOf" srcId="{F3D0FDB4-29F7-4295-A53F-7CFB3D947129}" destId="{D64572F0-F4B0-41E2-92C6-CEE64021B3C5}" srcOrd="5" destOrd="0" presId="urn:microsoft.com/office/officeart/2005/8/layout/venn3"/>
    <dgm:cxn modelId="{15A635E2-40F5-4721-9933-38B6326EC872}" type="presParOf" srcId="{F3D0FDB4-29F7-4295-A53F-7CFB3D947129}" destId="{04780E59-E792-4E21-96AA-ABB8DBD26CF1}" srcOrd="6" destOrd="0" presId="urn:microsoft.com/office/officeart/2005/8/layout/venn3"/>
    <dgm:cxn modelId="{D3D4B6DB-9E91-4248-84B1-ABFADCC833EA}" type="presParOf" srcId="{F3D0FDB4-29F7-4295-A53F-7CFB3D947129}" destId="{52E522AB-F2B6-4AA7-9936-BE93A376D8F6}" srcOrd="7" destOrd="0" presId="urn:microsoft.com/office/officeart/2005/8/layout/venn3"/>
    <dgm:cxn modelId="{814657DB-C52B-4DD3-8F3E-102614E5DAF9}" type="presParOf" srcId="{F3D0FDB4-29F7-4295-A53F-7CFB3D947129}" destId="{EB39C45A-EB81-449C-8E3F-6435AC3EB060}" srcOrd="8"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3BCEFD1-033A-44AE-BB56-D7D29E0E7E50}" type="doc">
      <dgm:prSet loTypeId="urn:microsoft.com/office/officeart/2008/layout/SquareAccentList" loCatId="list" qsTypeId="urn:microsoft.com/office/officeart/2005/8/quickstyle/simple1" qsCatId="simple" csTypeId="urn:microsoft.com/office/officeart/2005/8/colors/accent1_2" csCatId="accent1" phldr="1"/>
      <dgm:spPr/>
      <dgm:t>
        <a:bodyPr/>
        <a:lstStyle/>
        <a:p>
          <a:endParaRPr lang="it-IT"/>
        </a:p>
      </dgm:t>
    </dgm:pt>
    <dgm:pt modelId="{C77FA261-E50A-4278-9F24-18759A60F742}">
      <dgm:prSet phldrT="[Testo]" custT="1"/>
      <dgm:spPr/>
      <dgm:t>
        <a:bodyPr/>
        <a:lstStyle/>
        <a:p>
          <a:r>
            <a:rPr lang="it-IT" sz="3200" dirty="0">
              <a:latin typeface="Tahoma" panose="020B0604030504040204" pitchFamily="34" charset="0"/>
              <a:ea typeface="Tahoma" panose="020B0604030504040204" pitchFamily="34" charset="0"/>
              <a:cs typeface="Tahoma" panose="020B0604030504040204" pitchFamily="34" charset="0"/>
            </a:rPr>
            <a:t>Quantità</a:t>
          </a:r>
        </a:p>
      </dgm:t>
    </dgm:pt>
    <dgm:pt modelId="{31240011-F545-4792-88A0-0AB564111574}" type="parTrans" cxnId="{687491C2-4F0D-48E9-A626-A850C7CDDCEC}">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347542FF-94FE-42CA-A922-1C65E44C32A2}" type="sibTrans" cxnId="{687491C2-4F0D-48E9-A626-A850C7CDDCEC}">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EEA89BAB-D632-4A07-BD28-E890899166E6}">
      <dgm:prSet phldrT="[Testo]"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Aspetti ESG</a:t>
          </a:r>
        </a:p>
      </dgm:t>
    </dgm:pt>
    <dgm:pt modelId="{6EE3794E-F9C4-426A-A0E0-E3529DED3D61}" type="parTrans" cxnId="{6275C2FB-B14C-4136-BC1D-BA34C5EF3D0D}">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CDFB85DB-10CF-4662-AB90-6C5766B440DE}" type="sibTrans" cxnId="{6275C2FB-B14C-4136-BC1D-BA34C5EF3D0D}">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88150572-8AE8-41CF-BF8A-2F3D408900DF}">
      <dgm:prSet phldrT="[Testo]"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Contributo agli </a:t>
          </a:r>
          <a:r>
            <a:rPr lang="it-IT" sz="1600" dirty="0" err="1">
              <a:latin typeface="Tahoma" panose="020B0604030504040204" pitchFamily="34" charset="0"/>
              <a:ea typeface="Tahoma" panose="020B0604030504040204" pitchFamily="34" charset="0"/>
              <a:cs typeface="Tahoma" panose="020B0604030504040204" pitchFamily="34" charset="0"/>
            </a:rPr>
            <a:t>SDGs</a:t>
          </a:r>
          <a:endParaRPr lang="it-IT" sz="1600" dirty="0">
            <a:latin typeface="Tahoma" panose="020B0604030504040204" pitchFamily="34" charset="0"/>
            <a:ea typeface="Tahoma" panose="020B0604030504040204" pitchFamily="34" charset="0"/>
            <a:cs typeface="Tahoma" panose="020B0604030504040204" pitchFamily="34" charset="0"/>
          </a:endParaRPr>
        </a:p>
      </dgm:t>
    </dgm:pt>
    <dgm:pt modelId="{CC41539E-ADBF-482C-BB68-2CB4349C0810}" type="parTrans" cxnId="{3D1ECF00-8E14-4800-BAD1-58101749CE8B}">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D8CEA485-BB4C-4ED0-B2E1-6DB8A8BD3598}" type="sibTrans" cxnId="{3D1ECF00-8E14-4800-BAD1-58101749CE8B}">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675DD0C3-AA62-4435-A7F0-76A8FB700D02}">
      <dgm:prSet phldrT="[Testo]" custT="1"/>
      <dgm:spPr/>
      <dgm:t>
        <a:bodyPr/>
        <a:lstStyle/>
        <a:p>
          <a:r>
            <a:rPr lang="it-IT" sz="3200" dirty="0">
              <a:latin typeface="Tahoma" panose="020B0604030504040204" pitchFamily="34" charset="0"/>
              <a:ea typeface="Tahoma" panose="020B0604030504040204" pitchFamily="34" charset="0"/>
              <a:cs typeface="Tahoma" panose="020B0604030504040204" pitchFamily="34" charset="0"/>
            </a:rPr>
            <a:t>Qualità</a:t>
          </a:r>
        </a:p>
      </dgm:t>
    </dgm:pt>
    <dgm:pt modelId="{F68A400B-EB57-4F3D-88CA-661A6CF2B191}" type="parTrans" cxnId="{1319989E-ABE2-4C22-8455-2C0B1EFBF772}">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15B48D26-CF88-4536-ADC1-63EDF4E0818D}" type="sibTrans" cxnId="{1319989E-ABE2-4C22-8455-2C0B1EFBF772}">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07E39B7A-43EF-4BBB-A56D-311DE97EE775}">
      <dgm:prSet phldrT="[Testo]"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Tono</a:t>
          </a:r>
        </a:p>
      </dgm:t>
    </dgm:pt>
    <dgm:pt modelId="{EDE50AC0-62C6-4441-83B2-1DDEFC7B24B9}" type="parTrans" cxnId="{83D29833-3345-4E68-AB75-0A5646FEE4B6}">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765E237F-23C8-4EC0-AF84-E255A66CE30C}" type="sibTrans" cxnId="{83D29833-3345-4E68-AB75-0A5646FEE4B6}">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436DD5A3-BFC4-44B2-AAA1-2532E81C19FB}">
      <dgm:prSet phldrT="[Testo]"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Orientamento temporale</a:t>
          </a:r>
        </a:p>
      </dgm:t>
    </dgm:pt>
    <dgm:pt modelId="{D62C71AD-B6EB-4DE9-BB74-387113D82028}" type="parTrans" cxnId="{6E919B90-0E12-4527-90F7-B13FA94E6806}">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8CCA8CD9-4073-4B74-BBBE-DD659740EC6C}" type="sibTrans" cxnId="{6E919B90-0E12-4527-90F7-B13FA94E6806}">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34663AF4-54F4-49E1-B806-7E0D308228AC}">
      <dgm:prSet phldrT="[Testo]"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Tipologia</a:t>
          </a:r>
        </a:p>
      </dgm:t>
    </dgm:pt>
    <dgm:pt modelId="{07C67A26-1648-4DE3-B857-D9E79C2B9BC0}" type="parTrans" cxnId="{4693C8F6-F143-4BB2-9E4D-A5DCA1FDD963}">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8ED546B9-6607-4F12-9BAE-DFB220C9B832}" type="sibTrans" cxnId="{4693C8F6-F143-4BB2-9E4D-A5DCA1FDD963}">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ACA21E0A-EA58-48B5-BEF9-02693C76EEA5}">
      <dgm:prSet phldrT="[Testo]"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Leggibilità</a:t>
          </a:r>
        </a:p>
      </dgm:t>
    </dgm:pt>
    <dgm:pt modelId="{81CC1DEA-C893-4AFE-8397-9AF8051C89F4}" type="parTrans" cxnId="{394EFF23-A3CB-4C93-95E2-D9DAF739847B}">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39322A4E-BA73-40E1-AE64-08CB810B72D9}" type="sibTrans" cxnId="{394EFF23-A3CB-4C93-95E2-D9DAF739847B}">
      <dgm:prSet/>
      <dgm:spPr/>
      <dgm:t>
        <a:bodyPr/>
        <a:lstStyle/>
        <a:p>
          <a:endParaRPr lang="it-IT" sz="2000">
            <a:latin typeface="Tahoma" panose="020B0604030504040204" pitchFamily="34" charset="0"/>
            <a:ea typeface="Tahoma" panose="020B0604030504040204" pitchFamily="34" charset="0"/>
            <a:cs typeface="Tahoma" panose="020B0604030504040204" pitchFamily="34" charset="0"/>
          </a:endParaRPr>
        </a:p>
      </dgm:t>
    </dgm:pt>
    <dgm:pt modelId="{356112E2-33C2-4E2B-AC2E-B8307AE39E62}" type="pres">
      <dgm:prSet presAssocID="{63BCEFD1-033A-44AE-BB56-D7D29E0E7E50}" presName="layout" presStyleCnt="0">
        <dgm:presLayoutVars>
          <dgm:chMax/>
          <dgm:chPref/>
          <dgm:dir/>
          <dgm:resizeHandles/>
        </dgm:presLayoutVars>
      </dgm:prSet>
      <dgm:spPr/>
    </dgm:pt>
    <dgm:pt modelId="{1612C678-A7E3-4C0A-AACC-427C58252F15}" type="pres">
      <dgm:prSet presAssocID="{C77FA261-E50A-4278-9F24-18759A60F742}" presName="root" presStyleCnt="0">
        <dgm:presLayoutVars>
          <dgm:chMax/>
          <dgm:chPref/>
        </dgm:presLayoutVars>
      </dgm:prSet>
      <dgm:spPr/>
    </dgm:pt>
    <dgm:pt modelId="{217AD1EA-02AB-40EB-8241-0AE566303EF1}" type="pres">
      <dgm:prSet presAssocID="{C77FA261-E50A-4278-9F24-18759A60F742}" presName="rootComposite" presStyleCnt="0">
        <dgm:presLayoutVars/>
      </dgm:prSet>
      <dgm:spPr/>
    </dgm:pt>
    <dgm:pt modelId="{BCF00B45-F722-4C8D-B985-3D8D6DB2DD9C}" type="pres">
      <dgm:prSet presAssocID="{C77FA261-E50A-4278-9F24-18759A60F742}" presName="ParentAccent" presStyleLbl="alignNode1" presStyleIdx="0" presStyleCnt="2"/>
      <dgm:spPr>
        <a:solidFill>
          <a:srgbClr val="0A8C74"/>
        </a:solidFill>
        <a:ln>
          <a:solidFill>
            <a:srgbClr val="0A8C74"/>
          </a:solidFill>
        </a:ln>
      </dgm:spPr>
    </dgm:pt>
    <dgm:pt modelId="{CF4429C5-BB97-47FE-A030-AE452A426312}" type="pres">
      <dgm:prSet presAssocID="{C77FA261-E50A-4278-9F24-18759A60F742}" presName="ParentSmallAccent" presStyleLbl="fgAcc1" presStyleIdx="0" presStyleCnt="2"/>
      <dgm:spPr>
        <a:solidFill>
          <a:schemeClr val="bg1"/>
        </a:solidFill>
        <a:ln>
          <a:solidFill>
            <a:srgbClr val="0A8C74"/>
          </a:solidFill>
        </a:ln>
      </dgm:spPr>
    </dgm:pt>
    <dgm:pt modelId="{00D4410A-2C1A-4937-8CF9-4D30774C6FD1}" type="pres">
      <dgm:prSet presAssocID="{C77FA261-E50A-4278-9F24-18759A60F742}" presName="Parent" presStyleLbl="revTx" presStyleIdx="0" presStyleCnt="8">
        <dgm:presLayoutVars>
          <dgm:chMax/>
          <dgm:chPref val="4"/>
          <dgm:bulletEnabled val="1"/>
        </dgm:presLayoutVars>
      </dgm:prSet>
      <dgm:spPr/>
    </dgm:pt>
    <dgm:pt modelId="{44FF5357-F16A-435B-A538-3826A60F514A}" type="pres">
      <dgm:prSet presAssocID="{C77FA261-E50A-4278-9F24-18759A60F742}" presName="childShape" presStyleCnt="0">
        <dgm:presLayoutVars>
          <dgm:chMax val="0"/>
          <dgm:chPref val="0"/>
        </dgm:presLayoutVars>
      </dgm:prSet>
      <dgm:spPr/>
    </dgm:pt>
    <dgm:pt modelId="{00C98DDD-67E4-4B5A-A4DD-64BEDE66F9FE}" type="pres">
      <dgm:prSet presAssocID="{EEA89BAB-D632-4A07-BD28-E890899166E6}" presName="childComposite" presStyleCnt="0">
        <dgm:presLayoutVars>
          <dgm:chMax val="0"/>
          <dgm:chPref val="0"/>
        </dgm:presLayoutVars>
      </dgm:prSet>
      <dgm:spPr/>
    </dgm:pt>
    <dgm:pt modelId="{D2D22B47-DB55-4598-99CD-EF484FC3D63E}" type="pres">
      <dgm:prSet presAssocID="{EEA89BAB-D632-4A07-BD28-E890899166E6}" presName="ChildAccent" presStyleLbl="solidFgAcc1" presStyleIdx="0" presStyleCnt="6"/>
      <dgm:spPr>
        <a:solidFill>
          <a:schemeClr val="bg1"/>
        </a:solidFill>
        <a:ln>
          <a:solidFill>
            <a:srgbClr val="0A8C74"/>
          </a:solidFill>
        </a:ln>
      </dgm:spPr>
    </dgm:pt>
    <dgm:pt modelId="{8FA551B0-69C0-4D8B-A81A-9B0B07A8F92F}" type="pres">
      <dgm:prSet presAssocID="{EEA89BAB-D632-4A07-BD28-E890899166E6}" presName="Child" presStyleLbl="revTx" presStyleIdx="1" presStyleCnt="8">
        <dgm:presLayoutVars>
          <dgm:chMax val="0"/>
          <dgm:chPref val="0"/>
          <dgm:bulletEnabled val="1"/>
        </dgm:presLayoutVars>
      </dgm:prSet>
      <dgm:spPr/>
    </dgm:pt>
    <dgm:pt modelId="{FD231E25-77C9-4322-B654-EEC8BE8D7FC9}" type="pres">
      <dgm:prSet presAssocID="{88150572-8AE8-41CF-BF8A-2F3D408900DF}" presName="childComposite" presStyleCnt="0">
        <dgm:presLayoutVars>
          <dgm:chMax val="0"/>
          <dgm:chPref val="0"/>
        </dgm:presLayoutVars>
      </dgm:prSet>
      <dgm:spPr/>
    </dgm:pt>
    <dgm:pt modelId="{03210F65-0EDF-4C3F-BBA2-182375A195FC}" type="pres">
      <dgm:prSet presAssocID="{88150572-8AE8-41CF-BF8A-2F3D408900DF}" presName="ChildAccent" presStyleLbl="solidFgAcc1" presStyleIdx="1" presStyleCnt="6"/>
      <dgm:spPr>
        <a:solidFill>
          <a:schemeClr val="bg1"/>
        </a:solidFill>
        <a:ln>
          <a:solidFill>
            <a:srgbClr val="0A8C74"/>
          </a:solidFill>
        </a:ln>
      </dgm:spPr>
    </dgm:pt>
    <dgm:pt modelId="{7883891F-AE1E-41EB-B536-27BB1F1D576C}" type="pres">
      <dgm:prSet presAssocID="{88150572-8AE8-41CF-BF8A-2F3D408900DF}" presName="Child" presStyleLbl="revTx" presStyleIdx="2" presStyleCnt="8">
        <dgm:presLayoutVars>
          <dgm:chMax val="0"/>
          <dgm:chPref val="0"/>
          <dgm:bulletEnabled val="1"/>
        </dgm:presLayoutVars>
      </dgm:prSet>
      <dgm:spPr/>
    </dgm:pt>
    <dgm:pt modelId="{1A0F6053-2739-4F13-8CDA-E838BC7B75FD}" type="pres">
      <dgm:prSet presAssocID="{675DD0C3-AA62-4435-A7F0-76A8FB700D02}" presName="root" presStyleCnt="0">
        <dgm:presLayoutVars>
          <dgm:chMax/>
          <dgm:chPref/>
        </dgm:presLayoutVars>
      </dgm:prSet>
      <dgm:spPr/>
    </dgm:pt>
    <dgm:pt modelId="{F96992BD-938B-4E4C-81BC-4FE7B7AB3133}" type="pres">
      <dgm:prSet presAssocID="{675DD0C3-AA62-4435-A7F0-76A8FB700D02}" presName="rootComposite" presStyleCnt="0">
        <dgm:presLayoutVars/>
      </dgm:prSet>
      <dgm:spPr/>
    </dgm:pt>
    <dgm:pt modelId="{12CF57C0-A293-485B-8A40-6D77AEDDAF6A}" type="pres">
      <dgm:prSet presAssocID="{675DD0C3-AA62-4435-A7F0-76A8FB700D02}" presName="ParentAccent" presStyleLbl="alignNode1" presStyleIdx="1" presStyleCnt="2"/>
      <dgm:spPr>
        <a:solidFill>
          <a:srgbClr val="0A8C74"/>
        </a:solidFill>
        <a:ln>
          <a:solidFill>
            <a:srgbClr val="0A8C74"/>
          </a:solidFill>
        </a:ln>
      </dgm:spPr>
    </dgm:pt>
    <dgm:pt modelId="{E0734800-E153-4005-B66C-DBF46E6F86EC}" type="pres">
      <dgm:prSet presAssocID="{675DD0C3-AA62-4435-A7F0-76A8FB700D02}" presName="ParentSmallAccent" presStyleLbl="fgAcc1" presStyleIdx="1" presStyleCnt="2"/>
      <dgm:spPr>
        <a:solidFill>
          <a:schemeClr val="bg1"/>
        </a:solidFill>
        <a:ln>
          <a:solidFill>
            <a:srgbClr val="0A8C74"/>
          </a:solidFill>
        </a:ln>
      </dgm:spPr>
    </dgm:pt>
    <dgm:pt modelId="{1BF9EF52-721C-455D-89C9-E98790793869}" type="pres">
      <dgm:prSet presAssocID="{675DD0C3-AA62-4435-A7F0-76A8FB700D02}" presName="Parent" presStyleLbl="revTx" presStyleIdx="3" presStyleCnt="8">
        <dgm:presLayoutVars>
          <dgm:chMax/>
          <dgm:chPref val="4"/>
          <dgm:bulletEnabled val="1"/>
        </dgm:presLayoutVars>
      </dgm:prSet>
      <dgm:spPr/>
    </dgm:pt>
    <dgm:pt modelId="{242F6032-57A3-4A6C-B38C-7308540D81AB}" type="pres">
      <dgm:prSet presAssocID="{675DD0C3-AA62-4435-A7F0-76A8FB700D02}" presName="childShape" presStyleCnt="0">
        <dgm:presLayoutVars>
          <dgm:chMax val="0"/>
          <dgm:chPref val="0"/>
        </dgm:presLayoutVars>
      </dgm:prSet>
      <dgm:spPr/>
    </dgm:pt>
    <dgm:pt modelId="{2957ACBD-1C60-45BB-A879-2DD130EEB0B6}" type="pres">
      <dgm:prSet presAssocID="{07E39B7A-43EF-4BBB-A56D-311DE97EE775}" presName="childComposite" presStyleCnt="0">
        <dgm:presLayoutVars>
          <dgm:chMax val="0"/>
          <dgm:chPref val="0"/>
        </dgm:presLayoutVars>
      </dgm:prSet>
      <dgm:spPr/>
    </dgm:pt>
    <dgm:pt modelId="{675D004A-3751-4424-8888-B03F24B118C8}" type="pres">
      <dgm:prSet presAssocID="{07E39B7A-43EF-4BBB-A56D-311DE97EE775}" presName="ChildAccent" presStyleLbl="solidFgAcc1" presStyleIdx="2" presStyleCnt="6"/>
      <dgm:spPr>
        <a:solidFill>
          <a:schemeClr val="bg1"/>
        </a:solidFill>
        <a:ln>
          <a:solidFill>
            <a:srgbClr val="0A8C74"/>
          </a:solidFill>
        </a:ln>
      </dgm:spPr>
    </dgm:pt>
    <dgm:pt modelId="{0DB63AED-541C-4DEF-BD80-8C023AB74AD1}" type="pres">
      <dgm:prSet presAssocID="{07E39B7A-43EF-4BBB-A56D-311DE97EE775}" presName="Child" presStyleLbl="revTx" presStyleIdx="4" presStyleCnt="8">
        <dgm:presLayoutVars>
          <dgm:chMax val="0"/>
          <dgm:chPref val="0"/>
          <dgm:bulletEnabled val="1"/>
        </dgm:presLayoutVars>
      </dgm:prSet>
      <dgm:spPr/>
    </dgm:pt>
    <dgm:pt modelId="{FA5D0406-E232-48FC-A566-183E16C46A4D}" type="pres">
      <dgm:prSet presAssocID="{436DD5A3-BFC4-44B2-AAA1-2532E81C19FB}" presName="childComposite" presStyleCnt="0">
        <dgm:presLayoutVars>
          <dgm:chMax val="0"/>
          <dgm:chPref val="0"/>
        </dgm:presLayoutVars>
      </dgm:prSet>
      <dgm:spPr/>
    </dgm:pt>
    <dgm:pt modelId="{1B9F35E5-766F-4156-988E-47503561AAB1}" type="pres">
      <dgm:prSet presAssocID="{436DD5A3-BFC4-44B2-AAA1-2532E81C19FB}" presName="ChildAccent" presStyleLbl="solidFgAcc1" presStyleIdx="3" presStyleCnt="6"/>
      <dgm:spPr>
        <a:solidFill>
          <a:schemeClr val="bg1"/>
        </a:solidFill>
        <a:ln>
          <a:solidFill>
            <a:srgbClr val="0A8C74"/>
          </a:solidFill>
        </a:ln>
      </dgm:spPr>
    </dgm:pt>
    <dgm:pt modelId="{63E6E193-64CE-44CB-BF3B-039B7F0B402F}" type="pres">
      <dgm:prSet presAssocID="{436DD5A3-BFC4-44B2-AAA1-2532E81C19FB}" presName="Child" presStyleLbl="revTx" presStyleIdx="5" presStyleCnt="8">
        <dgm:presLayoutVars>
          <dgm:chMax val="0"/>
          <dgm:chPref val="0"/>
          <dgm:bulletEnabled val="1"/>
        </dgm:presLayoutVars>
      </dgm:prSet>
      <dgm:spPr/>
    </dgm:pt>
    <dgm:pt modelId="{CB9D0CF4-371B-46FC-A6C8-967148A6958B}" type="pres">
      <dgm:prSet presAssocID="{34663AF4-54F4-49E1-B806-7E0D308228AC}" presName="childComposite" presStyleCnt="0">
        <dgm:presLayoutVars>
          <dgm:chMax val="0"/>
          <dgm:chPref val="0"/>
        </dgm:presLayoutVars>
      </dgm:prSet>
      <dgm:spPr/>
    </dgm:pt>
    <dgm:pt modelId="{CD18152D-F5FD-4D52-B5B6-68774D5E3D2E}" type="pres">
      <dgm:prSet presAssocID="{34663AF4-54F4-49E1-B806-7E0D308228AC}" presName="ChildAccent" presStyleLbl="solidFgAcc1" presStyleIdx="4" presStyleCnt="6"/>
      <dgm:spPr>
        <a:solidFill>
          <a:schemeClr val="bg1"/>
        </a:solidFill>
        <a:ln>
          <a:solidFill>
            <a:srgbClr val="0A8C74"/>
          </a:solidFill>
        </a:ln>
      </dgm:spPr>
    </dgm:pt>
    <dgm:pt modelId="{AA62B289-42BB-46F1-A2DF-1E88B9CE6D94}" type="pres">
      <dgm:prSet presAssocID="{34663AF4-54F4-49E1-B806-7E0D308228AC}" presName="Child" presStyleLbl="revTx" presStyleIdx="6" presStyleCnt="8">
        <dgm:presLayoutVars>
          <dgm:chMax val="0"/>
          <dgm:chPref val="0"/>
          <dgm:bulletEnabled val="1"/>
        </dgm:presLayoutVars>
      </dgm:prSet>
      <dgm:spPr/>
    </dgm:pt>
    <dgm:pt modelId="{AC8B5779-430C-41B7-8B57-DCDDDC8EE956}" type="pres">
      <dgm:prSet presAssocID="{ACA21E0A-EA58-48B5-BEF9-02693C76EEA5}" presName="childComposite" presStyleCnt="0">
        <dgm:presLayoutVars>
          <dgm:chMax val="0"/>
          <dgm:chPref val="0"/>
        </dgm:presLayoutVars>
      </dgm:prSet>
      <dgm:spPr/>
    </dgm:pt>
    <dgm:pt modelId="{49CBC615-9078-489B-8E29-FCCD3F6145D2}" type="pres">
      <dgm:prSet presAssocID="{ACA21E0A-EA58-48B5-BEF9-02693C76EEA5}" presName="ChildAccent" presStyleLbl="solidFgAcc1" presStyleIdx="5" presStyleCnt="6"/>
      <dgm:spPr>
        <a:solidFill>
          <a:schemeClr val="bg1"/>
        </a:solidFill>
        <a:ln>
          <a:solidFill>
            <a:srgbClr val="0A8C74"/>
          </a:solidFill>
        </a:ln>
      </dgm:spPr>
    </dgm:pt>
    <dgm:pt modelId="{C052FF96-635F-423A-98B4-26DC94DEECD6}" type="pres">
      <dgm:prSet presAssocID="{ACA21E0A-EA58-48B5-BEF9-02693C76EEA5}" presName="Child" presStyleLbl="revTx" presStyleIdx="7" presStyleCnt="8">
        <dgm:presLayoutVars>
          <dgm:chMax val="0"/>
          <dgm:chPref val="0"/>
          <dgm:bulletEnabled val="1"/>
        </dgm:presLayoutVars>
      </dgm:prSet>
      <dgm:spPr/>
    </dgm:pt>
  </dgm:ptLst>
  <dgm:cxnLst>
    <dgm:cxn modelId="{3D1ECF00-8E14-4800-BAD1-58101749CE8B}" srcId="{C77FA261-E50A-4278-9F24-18759A60F742}" destId="{88150572-8AE8-41CF-BF8A-2F3D408900DF}" srcOrd="1" destOrd="0" parTransId="{CC41539E-ADBF-482C-BB68-2CB4349C0810}" sibTransId="{D8CEA485-BB4C-4ED0-B2E1-6DB8A8BD3598}"/>
    <dgm:cxn modelId="{394EFF23-A3CB-4C93-95E2-D9DAF739847B}" srcId="{675DD0C3-AA62-4435-A7F0-76A8FB700D02}" destId="{ACA21E0A-EA58-48B5-BEF9-02693C76EEA5}" srcOrd="3" destOrd="0" parTransId="{81CC1DEA-C893-4AFE-8397-9AF8051C89F4}" sibTransId="{39322A4E-BA73-40E1-AE64-08CB810B72D9}"/>
    <dgm:cxn modelId="{83D29833-3345-4E68-AB75-0A5646FEE4B6}" srcId="{675DD0C3-AA62-4435-A7F0-76A8FB700D02}" destId="{07E39B7A-43EF-4BBB-A56D-311DE97EE775}" srcOrd="0" destOrd="0" parTransId="{EDE50AC0-62C6-4441-83B2-1DDEFC7B24B9}" sibTransId="{765E237F-23C8-4EC0-AF84-E255A66CE30C}"/>
    <dgm:cxn modelId="{B805FA5D-11F7-437F-8DBF-25DA94A36BF7}" type="presOf" srcId="{675DD0C3-AA62-4435-A7F0-76A8FB700D02}" destId="{1BF9EF52-721C-455D-89C9-E98790793869}" srcOrd="0" destOrd="0" presId="urn:microsoft.com/office/officeart/2008/layout/SquareAccentList"/>
    <dgm:cxn modelId="{FF90CF68-2196-48A9-9B18-F1CD5474C9F3}" type="presOf" srcId="{ACA21E0A-EA58-48B5-BEF9-02693C76EEA5}" destId="{C052FF96-635F-423A-98B4-26DC94DEECD6}" srcOrd="0" destOrd="0" presId="urn:microsoft.com/office/officeart/2008/layout/SquareAccentList"/>
    <dgm:cxn modelId="{ADF43C6F-41E7-4A82-BD74-C0C71CDAD27C}" type="presOf" srcId="{88150572-8AE8-41CF-BF8A-2F3D408900DF}" destId="{7883891F-AE1E-41EB-B536-27BB1F1D576C}" srcOrd="0" destOrd="0" presId="urn:microsoft.com/office/officeart/2008/layout/SquareAccentList"/>
    <dgm:cxn modelId="{6E919B90-0E12-4527-90F7-B13FA94E6806}" srcId="{675DD0C3-AA62-4435-A7F0-76A8FB700D02}" destId="{436DD5A3-BFC4-44B2-AAA1-2532E81C19FB}" srcOrd="1" destOrd="0" parTransId="{D62C71AD-B6EB-4DE9-BB74-387113D82028}" sibTransId="{8CCA8CD9-4073-4B74-BBBE-DD659740EC6C}"/>
    <dgm:cxn modelId="{1319989E-ABE2-4C22-8455-2C0B1EFBF772}" srcId="{63BCEFD1-033A-44AE-BB56-D7D29E0E7E50}" destId="{675DD0C3-AA62-4435-A7F0-76A8FB700D02}" srcOrd="1" destOrd="0" parTransId="{F68A400B-EB57-4F3D-88CA-661A6CF2B191}" sibTransId="{15B48D26-CF88-4536-ADC1-63EDF4E0818D}"/>
    <dgm:cxn modelId="{2D5B23B3-983B-4790-BAA0-5A4C30FDDEB7}" type="presOf" srcId="{C77FA261-E50A-4278-9F24-18759A60F742}" destId="{00D4410A-2C1A-4937-8CF9-4D30774C6FD1}" srcOrd="0" destOrd="0" presId="urn:microsoft.com/office/officeart/2008/layout/SquareAccentList"/>
    <dgm:cxn modelId="{084596B5-865F-4E30-B70B-EE04369F6E68}" type="presOf" srcId="{436DD5A3-BFC4-44B2-AAA1-2532E81C19FB}" destId="{63E6E193-64CE-44CB-BF3B-039B7F0B402F}" srcOrd="0" destOrd="0" presId="urn:microsoft.com/office/officeart/2008/layout/SquareAccentList"/>
    <dgm:cxn modelId="{687491C2-4F0D-48E9-A626-A850C7CDDCEC}" srcId="{63BCEFD1-033A-44AE-BB56-D7D29E0E7E50}" destId="{C77FA261-E50A-4278-9F24-18759A60F742}" srcOrd="0" destOrd="0" parTransId="{31240011-F545-4792-88A0-0AB564111574}" sibTransId="{347542FF-94FE-42CA-A922-1C65E44C32A2}"/>
    <dgm:cxn modelId="{4029BFEE-624A-4586-A56E-77EA94EEC3A2}" type="presOf" srcId="{63BCEFD1-033A-44AE-BB56-D7D29E0E7E50}" destId="{356112E2-33C2-4E2B-AC2E-B8307AE39E62}" srcOrd="0" destOrd="0" presId="urn:microsoft.com/office/officeart/2008/layout/SquareAccentList"/>
    <dgm:cxn modelId="{8EC2E0EF-79B4-47C6-8D3B-5C001E4CB868}" type="presOf" srcId="{34663AF4-54F4-49E1-B806-7E0D308228AC}" destId="{AA62B289-42BB-46F1-A2DF-1E88B9CE6D94}" srcOrd="0" destOrd="0" presId="urn:microsoft.com/office/officeart/2008/layout/SquareAccentList"/>
    <dgm:cxn modelId="{0C9C4EF4-1F6D-4C30-894F-BAA26484A407}" type="presOf" srcId="{EEA89BAB-D632-4A07-BD28-E890899166E6}" destId="{8FA551B0-69C0-4D8B-A81A-9B0B07A8F92F}" srcOrd="0" destOrd="0" presId="urn:microsoft.com/office/officeart/2008/layout/SquareAccentList"/>
    <dgm:cxn modelId="{4693C8F6-F143-4BB2-9E4D-A5DCA1FDD963}" srcId="{675DD0C3-AA62-4435-A7F0-76A8FB700D02}" destId="{34663AF4-54F4-49E1-B806-7E0D308228AC}" srcOrd="2" destOrd="0" parTransId="{07C67A26-1648-4DE3-B857-D9E79C2B9BC0}" sibTransId="{8ED546B9-6607-4F12-9BAE-DFB220C9B832}"/>
    <dgm:cxn modelId="{5E7ABDF7-88E9-4F3B-BCD4-52DCF1BF4680}" type="presOf" srcId="{07E39B7A-43EF-4BBB-A56D-311DE97EE775}" destId="{0DB63AED-541C-4DEF-BD80-8C023AB74AD1}" srcOrd="0" destOrd="0" presId="urn:microsoft.com/office/officeart/2008/layout/SquareAccentList"/>
    <dgm:cxn modelId="{6275C2FB-B14C-4136-BC1D-BA34C5EF3D0D}" srcId="{C77FA261-E50A-4278-9F24-18759A60F742}" destId="{EEA89BAB-D632-4A07-BD28-E890899166E6}" srcOrd="0" destOrd="0" parTransId="{6EE3794E-F9C4-426A-A0E0-E3529DED3D61}" sibTransId="{CDFB85DB-10CF-4662-AB90-6C5766B440DE}"/>
    <dgm:cxn modelId="{46383989-F6EC-4DC6-AFB4-8AF800C9BFF7}" type="presParOf" srcId="{356112E2-33C2-4E2B-AC2E-B8307AE39E62}" destId="{1612C678-A7E3-4C0A-AACC-427C58252F15}" srcOrd="0" destOrd="0" presId="urn:microsoft.com/office/officeart/2008/layout/SquareAccentList"/>
    <dgm:cxn modelId="{75954AE2-4401-4CDE-B063-C912FD25E923}" type="presParOf" srcId="{1612C678-A7E3-4C0A-AACC-427C58252F15}" destId="{217AD1EA-02AB-40EB-8241-0AE566303EF1}" srcOrd="0" destOrd="0" presId="urn:microsoft.com/office/officeart/2008/layout/SquareAccentList"/>
    <dgm:cxn modelId="{AF0F8225-D8A9-4207-9F6D-2B21D3EF4A3D}" type="presParOf" srcId="{217AD1EA-02AB-40EB-8241-0AE566303EF1}" destId="{BCF00B45-F722-4C8D-B985-3D8D6DB2DD9C}" srcOrd="0" destOrd="0" presId="urn:microsoft.com/office/officeart/2008/layout/SquareAccentList"/>
    <dgm:cxn modelId="{A6A15B0B-6F91-4388-8DDB-2481850844DC}" type="presParOf" srcId="{217AD1EA-02AB-40EB-8241-0AE566303EF1}" destId="{CF4429C5-BB97-47FE-A030-AE452A426312}" srcOrd="1" destOrd="0" presId="urn:microsoft.com/office/officeart/2008/layout/SquareAccentList"/>
    <dgm:cxn modelId="{E236FDD2-1015-4220-B57A-3098642CC0ED}" type="presParOf" srcId="{217AD1EA-02AB-40EB-8241-0AE566303EF1}" destId="{00D4410A-2C1A-4937-8CF9-4D30774C6FD1}" srcOrd="2" destOrd="0" presId="urn:microsoft.com/office/officeart/2008/layout/SquareAccentList"/>
    <dgm:cxn modelId="{F3251813-2902-4A07-9D5E-B58226D7AA66}" type="presParOf" srcId="{1612C678-A7E3-4C0A-AACC-427C58252F15}" destId="{44FF5357-F16A-435B-A538-3826A60F514A}" srcOrd="1" destOrd="0" presId="urn:microsoft.com/office/officeart/2008/layout/SquareAccentList"/>
    <dgm:cxn modelId="{D112D8E1-6099-415D-8FD6-34559379D239}" type="presParOf" srcId="{44FF5357-F16A-435B-A538-3826A60F514A}" destId="{00C98DDD-67E4-4B5A-A4DD-64BEDE66F9FE}" srcOrd="0" destOrd="0" presId="urn:microsoft.com/office/officeart/2008/layout/SquareAccentList"/>
    <dgm:cxn modelId="{027B65ED-B1E8-4D93-B66C-76B7FFBC013E}" type="presParOf" srcId="{00C98DDD-67E4-4B5A-A4DD-64BEDE66F9FE}" destId="{D2D22B47-DB55-4598-99CD-EF484FC3D63E}" srcOrd="0" destOrd="0" presId="urn:microsoft.com/office/officeart/2008/layout/SquareAccentList"/>
    <dgm:cxn modelId="{1DD1F641-AF8E-4A25-86AF-5221B08B611E}" type="presParOf" srcId="{00C98DDD-67E4-4B5A-A4DD-64BEDE66F9FE}" destId="{8FA551B0-69C0-4D8B-A81A-9B0B07A8F92F}" srcOrd="1" destOrd="0" presId="urn:microsoft.com/office/officeart/2008/layout/SquareAccentList"/>
    <dgm:cxn modelId="{0D4234F8-8E74-4D7E-9478-F0C3DBA349AC}" type="presParOf" srcId="{44FF5357-F16A-435B-A538-3826A60F514A}" destId="{FD231E25-77C9-4322-B654-EEC8BE8D7FC9}" srcOrd="1" destOrd="0" presId="urn:microsoft.com/office/officeart/2008/layout/SquareAccentList"/>
    <dgm:cxn modelId="{FE3FAA35-F146-450E-B679-58E81605AB6A}" type="presParOf" srcId="{FD231E25-77C9-4322-B654-EEC8BE8D7FC9}" destId="{03210F65-0EDF-4C3F-BBA2-182375A195FC}" srcOrd="0" destOrd="0" presId="urn:microsoft.com/office/officeart/2008/layout/SquareAccentList"/>
    <dgm:cxn modelId="{6A6F6373-2C57-4EBE-BBD8-19BBD5F9D243}" type="presParOf" srcId="{FD231E25-77C9-4322-B654-EEC8BE8D7FC9}" destId="{7883891F-AE1E-41EB-B536-27BB1F1D576C}" srcOrd="1" destOrd="0" presId="urn:microsoft.com/office/officeart/2008/layout/SquareAccentList"/>
    <dgm:cxn modelId="{3C4C69E4-B272-4A39-8A62-EA8E2EB22652}" type="presParOf" srcId="{356112E2-33C2-4E2B-AC2E-B8307AE39E62}" destId="{1A0F6053-2739-4F13-8CDA-E838BC7B75FD}" srcOrd="1" destOrd="0" presId="urn:microsoft.com/office/officeart/2008/layout/SquareAccentList"/>
    <dgm:cxn modelId="{3AD07165-8B9B-4E3D-AA2E-EA066CA4E637}" type="presParOf" srcId="{1A0F6053-2739-4F13-8CDA-E838BC7B75FD}" destId="{F96992BD-938B-4E4C-81BC-4FE7B7AB3133}" srcOrd="0" destOrd="0" presId="urn:microsoft.com/office/officeart/2008/layout/SquareAccentList"/>
    <dgm:cxn modelId="{DAD16365-A992-4D57-B6B3-6522B602AD46}" type="presParOf" srcId="{F96992BD-938B-4E4C-81BC-4FE7B7AB3133}" destId="{12CF57C0-A293-485B-8A40-6D77AEDDAF6A}" srcOrd="0" destOrd="0" presId="urn:microsoft.com/office/officeart/2008/layout/SquareAccentList"/>
    <dgm:cxn modelId="{244D8F37-944A-4A61-A659-3F67EA6DE7C3}" type="presParOf" srcId="{F96992BD-938B-4E4C-81BC-4FE7B7AB3133}" destId="{E0734800-E153-4005-B66C-DBF46E6F86EC}" srcOrd="1" destOrd="0" presId="urn:microsoft.com/office/officeart/2008/layout/SquareAccentList"/>
    <dgm:cxn modelId="{B8E9D868-06FD-4A32-846C-EE5294E39268}" type="presParOf" srcId="{F96992BD-938B-4E4C-81BC-4FE7B7AB3133}" destId="{1BF9EF52-721C-455D-89C9-E98790793869}" srcOrd="2" destOrd="0" presId="urn:microsoft.com/office/officeart/2008/layout/SquareAccentList"/>
    <dgm:cxn modelId="{B3288CDB-F392-4C7A-8EA7-1C8C14B764A6}" type="presParOf" srcId="{1A0F6053-2739-4F13-8CDA-E838BC7B75FD}" destId="{242F6032-57A3-4A6C-B38C-7308540D81AB}" srcOrd="1" destOrd="0" presId="urn:microsoft.com/office/officeart/2008/layout/SquareAccentList"/>
    <dgm:cxn modelId="{AAC77B19-1D90-444B-A427-E057798B6D34}" type="presParOf" srcId="{242F6032-57A3-4A6C-B38C-7308540D81AB}" destId="{2957ACBD-1C60-45BB-A879-2DD130EEB0B6}" srcOrd="0" destOrd="0" presId="urn:microsoft.com/office/officeart/2008/layout/SquareAccentList"/>
    <dgm:cxn modelId="{908FF623-9442-43CF-BB9E-A8966E7728D4}" type="presParOf" srcId="{2957ACBD-1C60-45BB-A879-2DD130EEB0B6}" destId="{675D004A-3751-4424-8888-B03F24B118C8}" srcOrd="0" destOrd="0" presId="urn:microsoft.com/office/officeart/2008/layout/SquareAccentList"/>
    <dgm:cxn modelId="{8B06DD31-A296-46E3-A9EE-FA43C8E5426A}" type="presParOf" srcId="{2957ACBD-1C60-45BB-A879-2DD130EEB0B6}" destId="{0DB63AED-541C-4DEF-BD80-8C023AB74AD1}" srcOrd="1" destOrd="0" presId="urn:microsoft.com/office/officeart/2008/layout/SquareAccentList"/>
    <dgm:cxn modelId="{2E38267B-F5EC-43C0-9BA5-B24744462722}" type="presParOf" srcId="{242F6032-57A3-4A6C-B38C-7308540D81AB}" destId="{FA5D0406-E232-48FC-A566-183E16C46A4D}" srcOrd="1" destOrd="0" presId="urn:microsoft.com/office/officeart/2008/layout/SquareAccentList"/>
    <dgm:cxn modelId="{55EA615D-4AEB-4EEF-BFEC-6E89009375F0}" type="presParOf" srcId="{FA5D0406-E232-48FC-A566-183E16C46A4D}" destId="{1B9F35E5-766F-4156-988E-47503561AAB1}" srcOrd="0" destOrd="0" presId="urn:microsoft.com/office/officeart/2008/layout/SquareAccentList"/>
    <dgm:cxn modelId="{584F3FFD-C7AD-4E13-BD68-26D93193D99B}" type="presParOf" srcId="{FA5D0406-E232-48FC-A566-183E16C46A4D}" destId="{63E6E193-64CE-44CB-BF3B-039B7F0B402F}" srcOrd="1" destOrd="0" presId="urn:microsoft.com/office/officeart/2008/layout/SquareAccentList"/>
    <dgm:cxn modelId="{D49DAEE6-8BA3-4D06-9A19-233557586835}" type="presParOf" srcId="{242F6032-57A3-4A6C-B38C-7308540D81AB}" destId="{CB9D0CF4-371B-46FC-A6C8-967148A6958B}" srcOrd="2" destOrd="0" presId="urn:microsoft.com/office/officeart/2008/layout/SquareAccentList"/>
    <dgm:cxn modelId="{A9703DAB-4B2B-4E4A-B0FD-A8529859BBE4}" type="presParOf" srcId="{CB9D0CF4-371B-46FC-A6C8-967148A6958B}" destId="{CD18152D-F5FD-4D52-B5B6-68774D5E3D2E}" srcOrd="0" destOrd="0" presId="urn:microsoft.com/office/officeart/2008/layout/SquareAccentList"/>
    <dgm:cxn modelId="{738E5706-D587-4B2F-B0D7-BCBB1CD72416}" type="presParOf" srcId="{CB9D0CF4-371B-46FC-A6C8-967148A6958B}" destId="{AA62B289-42BB-46F1-A2DF-1E88B9CE6D94}" srcOrd="1" destOrd="0" presId="urn:microsoft.com/office/officeart/2008/layout/SquareAccentList"/>
    <dgm:cxn modelId="{555BB143-6990-419D-BBE6-6672DA8E3558}" type="presParOf" srcId="{242F6032-57A3-4A6C-B38C-7308540D81AB}" destId="{AC8B5779-430C-41B7-8B57-DCDDDC8EE956}" srcOrd="3" destOrd="0" presId="urn:microsoft.com/office/officeart/2008/layout/SquareAccentList"/>
    <dgm:cxn modelId="{B438A72F-D5E4-48A2-9BD2-B41CFB5FE1BC}" type="presParOf" srcId="{AC8B5779-430C-41B7-8B57-DCDDDC8EE956}" destId="{49CBC615-9078-489B-8E29-FCCD3F6145D2}" srcOrd="0" destOrd="0" presId="urn:microsoft.com/office/officeart/2008/layout/SquareAccentList"/>
    <dgm:cxn modelId="{BE44D065-B20F-472F-BA50-2C9784224868}" type="presParOf" srcId="{AC8B5779-430C-41B7-8B57-DCDDDC8EE956}" destId="{C052FF96-635F-423A-98B4-26DC94DEECD6}" srcOrd="1" destOrd="0" presId="urn:microsoft.com/office/officeart/2008/layout/SquareAccent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B8C0FE8-CB6F-A54F-8BB1-C310B400BDBA}" type="doc">
      <dgm:prSet loTypeId="urn:microsoft.com/office/officeart/2005/8/layout/lProcess2" loCatId="relationship" qsTypeId="urn:microsoft.com/office/officeart/2005/8/quickstyle/simple1" qsCatId="simple" csTypeId="urn:microsoft.com/office/officeart/2005/8/colors/accent1_2" csCatId="accent1" phldr="1"/>
      <dgm:spPr/>
      <dgm:t>
        <a:bodyPr/>
        <a:lstStyle/>
        <a:p>
          <a:endParaRPr lang="en-US"/>
        </a:p>
      </dgm:t>
    </dgm:pt>
    <dgm:pt modelId="{3B536FF8-12FE-E549-A738-0C6E05841C29}">
      <dgm:prSet phldrT="[Text]"/>
      <dgm:spPr>
        <a:noFill/>
        <a:ln>
          <a:solidFill>
            <a:srgbClr val="0A8C74"/>
          </a:solidFill>
        </a:ln>
      </dgm:spPr>
      <dgm:t>
        <a:bodyPr/>
        <a:lstStyle/>
        <a:p>
          <a:r>
            <a:rPr lang="en-GB" b="1" dirty="0" err="1">
              <a:latin typeface="Tahoma" panose="020B0604030504040204" pitchFamily="34" charset="0"/>
              <a:ea typeface="Tahoma" panose="020B0604030504040204" pitchFamily="34" charset="0"/>
              <a:cs typeface="Tahoma" panose="020B0604030504040204" pitchFamily="34" charset="0"/>
            </a:rPr>
            <a:t>Gestione</a:t>
          </a:r>
          <a:r>
            <a:rPr lang="en-GB" b="1" dirty="0">
              <a:latin typeface="Tahoma" panose="020B0604030504040204" pitchFamily="34" charset="0"/>
              <a:ea typeface="Tahoma" panose="020B0604030504040204" pitchFamily="34" charset="0"/>
              <a:cs typeface="Tahoma" panose="020B0604030504040204" pitchFamily="34" charset="0"/>
            </a:rPr>
            <a:t> </a:t>
          </a:r>
          <a:r>
            <a:rPr lang="en-GB" b="1" dirty="0" err="1">
              <a:latin typeface="Tahoma" panose="020B0604030504040204" pitchFamily="34" charset="0"/>
              <a:ea typeface="Tahoma" panose="020B0604030504040204" pitchFamily="34" charset="0"/>
              <a:cs typeface="Tahoma" panose="020B0604030504040204" pitchFamily="34" charset="0"/>
            </a:rPr>
            <a:t>dell’impressione</a:t>
          </a:r>
          <a:br>
            <a:rPr lang="en-GB" b="1" dirty="0">
              <a:latin typeface="Tahoma" panose="020B0604030504040204" pitchFamily="34" charset="0"/>
              <a:ea typeface="Tahoma" panose="020B0604030504040204" pitchFamily="34" charset="0"/>
              <a:cs typeface="Tahoma" panose="020B0604030504040204" pitchFamily="34" charset="0"/>
            </a:rPr>
          </a:br>
          <a:r>
            <a:rPr lang="en-GB" dirty="0">
              <a:latin typeface="Tahoma" panose="020B0604030504040204" pitchFamily="34" charset="0"/>
              <a:ea typeface="Tahoma" panose="020B0604030504040204" pitchFamily="34" charset="0"/>
              <a:cs typeface="Tahoma" panose="020B0604030504040204" pitchFamily="34" charset="0"/>
            </a:rPr>
            <a:t>(</a:t>
          </a:r>
          <a:r>
            <a:rPr lang="en-GB" dirty="0" err="1">
              <a:latin typeface="Tahoma" panose="020B0604030504040204" pitchFamily="34" charset="0"/>
              <a:ea typeface="Tahoma" panose="020B0604030504040204" pitchFamily="34" charset="0"/>
              <a:cs typeface="Tahoma" panose="020B0604030504040204" pitchFamily="34" charset="0"/>
            </a:rPr>
            <a:t>Hooghiemstra</a:t>
          </a:r>
          <a:r>
            <a:rPr lang="en-GB" dirty="0">
              <a:latin typeface="Tahoma" panose="020B0604030504040204" pitchFamily="34" charset="0"/>
              <a:ea typeface="Tahoma" panose="020B0604030504040204" pitchFamily="34" charset="0"/>
              <a:cs typeface="Tahoma" panose="020B0604030504040204" pitchFamily="34" charset="0"/>
            </a:rPr>
            <a:t>, 2000; </a:t>
          </a:r>
          <a:r>
            <a:rPr lang="en-GB" dirty="0" err="1">
              <a:latin typeface="Tahoma" panose="020B0604030504040204" pitchFamily="34" charset="0"/>
              <a:ea typeface="Tahoma" panose="020B0604030504040204" pitchFamily="34" charset="0"/>
              <a:cs typeface="Tahoma" panose="020B0604030504040204" pitchFamily="34" charset="0"/>
            </a:rPr>
            <a:t>Clatworthy</a:t>
          </a:r>
          <a:r>
            <a:rPr lang="en-GB" dirty="0">
              <a:latin typeface="Tahoma" panose="020B0604030504040204" pitchFamily="34" charset="0"/>
              <a:ea typeface="Tahoma" panose="020B0604030504040204" pitchFamily="34" charset="0"/>
              <a:cs typeface="Tahoma" panose="020B0604030504040204" pitchFamily="34" charset="0"/>
            </a:rPr>
            <a:t> and Jones, 2001; </a:t>
          </a:r>
          <a:r>
            <a:rPr lang="en-GB" dirty="0" err="1">
              <a:latin typeface="Tahoma" panose="020B0604030504040204" pitchFamily="34" charset="0"/>
              <a:ea typeface="Tahoma" panose="020B0604030504040204" pitchFamily="34" charset="0"/>
              <a:cs typeface="Tahoma" panose="020B0604030504040204" pitchFamily="34" charset="0"/>
            </a:rPr>
            <a:t>Merkl</a:t>
          </a:r>
          <a:r>
            <a:rPr lang="en-GB" dirty="0">
              <a:latin typeface="Tahoma" panose="020B0604030504040204" pitchFamily="34" charset="0"/>
              <a:ea typeface="Tahoma" panose="020B0604030504040204" pitchFamily="34" charset="0"/>
              <a:cs typeface="Tahoma" panose="020B0604030504040204" pitchFamily="34" charset="0"/>
            </a:rPr>
            <a:t>-Davies and Brennan, 2007)</a:t>
          </a:r>
          <a:endParaRPr lang="en-US" dirty="0">
            <a:latin typeface="Tahoma" panose="020B0604030504040204" pitchFamily="34" charset="0"/>
            <a:ea typeface="Tahoma" panose="020B0604030504040204" pitchFamily="34" charset="0"/>
            <a:cs typeface="Tahoma" panose="020B0604030504040204" pitchFamily="34" charset="0"/>
          </a:endParaRPr>
        </a:p>
      </dgm:t>
    </dgm:pt>
    <dgm:pt modelId="{92DABFFD-9ED2-8147-9482-73882DF5B596}" type="parTrans" cxnId="{5B2785E2-142F-9245-A270-16A8252B047B}">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DD90F36A-4883-A84E-9D76-940DCC5649FE}" type="sibTrans" cxnId="{5B2785E2-142F-9245-A270-16A8252B047B}">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9DF7DD0B-F0CA-194F-9801-BA859295BEB3}">
      <dgm:prSet phldrT="[Text]"/>
      <dgm:spPr>
        <a:solidFill>
          <a:srgbClr val="0A8C74">
            <a:alpha val="30196"/>
          </a:srgbClr>
        </a:solidFill>
      </dgm:spPr>
      <dgm:t>
        <a:bodyPr/>
        <a:lstStyle/>
        <a:p>
          <a:r>
            <a:rPr lang="it-IT" dirty="0">
              <a:solidFill>
                <a:schemeClr val="tx1"/>
              </a:solidFill>
              <a:latin typeface="Tahoma" panose="020B0604030504040204" pitchFamily="34" charset="0"/>
              <a:ea typeface="Tahoma" panose="020B0604030504040204" pitchFamily="34" charset="0"/>
              <a:cs typeface="Tahoma" panose="020B0604030504040204" pitchFamily="34" charset="0"/>
            </a:rPr>
            <a:t>Sostiene che i manager sono motivati ​​a manipolare le informazioni per riportare la performance dell’azienda in una luce più favorevole in quanto il mercato non è in grado di distinguere tra informazioni accurate e informazioni distorte </a:t>
          </a:r>
          <a:r>
            <a:rPr lang="en-US"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dirty="0" err="1">
              <a:solidFill>
                <a:schemeClr val="tx1"/>
              </a:solidFill>
              <a:latin typeface="Tahoma" panose="020B0604030504040204" pitchFamily="34" charset="0"/>
              <a:ea typeface="Tahoma" panose="020B0604030504040204" pitchFamily="34" charset="0"/>
              <a:cs typeface="Tahoma" panose="020B0604030504040204" pitchFamily="34" charset="0"/>
            </a:rPr>
            <a:t>Clatworthy</a:t>
          </a:r>
          <a:r>
            <a:rPr lang="en-US" dirty="0">
              <a:solidFill>
                <a:schemeClr val="tx1"/>
              </a:solidFill>
              <a:latin typeface="Tahoma" panose="020B0604030504040204" pitchFamily="34" charset="0"/>
              <a:ea typeface="Tahoma" panose="020B0604030504040204" pitchFamily="34" charset="0"/>
              <a:cs typeface="Tahoma" panose="020B0604030504040204" pitchFamily="34" charset="0"/>
            </a:rPr>
            <a:t> and Jones, 2001).</a:t>
          </a:r>
        </a:p>
      </dgm:t>
    </dgm:pt>
    <dgm:pt modelId="{958C3067-C5C1-7F46-9213-036E2796562E}" type="parTrans" cxnId="{5A515B1F-CB39-D149-8474-F8F115E91180}">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5503FADF-76C5-6B43-B20C-B35796C2918C}" type="sibTrans" cxnId="{5A515B1F-CB39-D149-8474-F8F115E91180}">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7A7B4EBD-1356-AB43-9E8E-F82B3DF11FB9}">
      <dgm:prSet phldrT="[Text]"/>
      <dgm:spPr>
        <a:noFill/>
        <a:ln>
          <a:solidFill>
            <a:srgbClr val="0A8C74"/>
          </a:solidFill>
        </a:ln>
      </dgm:spPr>
      <dgm:t>
        <a:bodyPr/>
        <a:lstStyle/>
        <a:p>
          <a:r>
            <a:rPr lang="en-GB" b="1" dirty="0" err="1">
              <a:latin typeface="Tahoma" panose="020B0604030504040204" pitchFamily="34" charset="0"/>
              <a:ea typeface="Tahoma" panose="020B0604030504040204" pitchFamily="34" charset="0"/>
              <a:cs typeface="Tahoma" panose="020B0604030504040204" pitchFamily="34" charset="0"/>
            </a:rPr>
            <a:t>Informativa</a:t>
          </a:r>
          <a:r>
            <a:rPr lang="en-GB" b="1" dirty="0">
              <a:latin typeface="Tahoma" panose="020B0604030504040204" pitchFamily="34" charset="0"/>
              <a:ea typeface="Tahoma" panose="020B0604030504040204" pitchFamily="34" charset="0"/>
              <a:cs typeface="Tahoma" panose="020B0604030504040204" pitchFamily="34" charset="0"/>
            </a:rPr>
            <a:t> </a:t>
          </a:r>
          <a:r>
            <a:rPr lang="en-GB" b="1" dirty="0" err="1">
              <a:latin typeface="Tahoma" panose="020B0604030504040204" pitchFamily="34" charset="0"/>
              <a:ea typeface="Tahoma" panose="020B0604030504040204" pitchFamily="34" charset="0"/>
              <a:cs typeface="Tahoma" panose="020B0604030504040204" pitchFamily="34" charset="0"/>
            </a:rPr>
            <a:t>incrementale</a:t>
          </a:r>
          <a:br>
            <a:rPr lang="en-GB" dirty="0">
              <a:latin typeface="Tahoma" panose="020B0604030504040204" pitchFamily="34" charset="0"/>
              <a:ea typeface="Tahoma" panose="020B0604030504040204" pitchFamily="34" charset="0"/>
              <a:cs typeface="Tahoma" panose="020B0604030504040204" pitchFamily="34" charset="0"/>
            </a:rPr>
          </a:br>
          <a:r>
            <a:rPr lang="en-GB" dirty="0">
              <a:latin typeface="Tahoma" panose="020B0604030504040204" pitchFamily="34" charset="0"/>
              <a:ea typeface="Tahoma" panose="020B0604030504040204" pitchFamily="34" charset="0"/>
              <a:cs typeface="Tahoma" panose="020B0604030504040204" pitchFamily="34" charset="0"/>
            </a:rPr>
            <a:t>(</a:t>
          </a:r>
          <a:r>
            <a:rPr lang="en-GB" dirty="0" err="1">
              <a:latin typeface="Tahoma" panose="020B0604030504040204" pitchFamily="34" charset="0"/>
              <a:ea typeface="Tahoma" panose="020B0604030504040204" pitchFamily="34" charset="0"/>
              <a:cs typeface="Tahoma" panose="020B0604030504040204" pitchFamily="34" charset="0"/>
            </a:rPr>
            <a:t>Merkl</a:t>
          </a:r>
          <a:r>
            <a:rPr lang="en-GB" dirty="0">
              <a:latin typeface="Tahoma" panose="020B0604030504040204" pitchFamily="34" charset="0"/>
              <a:ea typeface="Tahoma" panose="020B0604030504040204" pitchFamily="34" charset="0"/>
              <a:cs typeface="Tahoma" panose="020B0604030504040204" pitchFamily="34" charset="0"/>
            </a:rPr>
            <a:t>-Davies and Brennan, 2007)</a:t>
          </a:r>
          <a:endParaRPr lang="en-US" dirty="0">
            <a:latin typeface="Tahoma" panose="020B0604030504040204" pitchFamily="34" charset="0"/>
            <a:ea typeface="Tahoma" panose="020B0604030504040204" pitchFamily="34" charset="0"/>
            <a:cs typeface="Tahoma" panose="020B0604030504040204" pitchFamily="34" charset="0"/>
          </a:endParaRPr>
        </a:p>
      </dgm:t>
    </dgm:pt>
    <dgm:pt modelId="{3023C8AC-3859-E349-A986-9491C77F3CE7}" type="parTrans" cxnId="{CB77BF11-E8B9-F64B-8265-F2581C58CA7A}">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07CE51F5-911B-E048-A218-98B7198F4A80}" type="sibTrans" cxnId="{CB77BF11-E8B9-F64B-8265-F2581C58CA7A}">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21C8C536-0BA0-234E-9923-A6B7C1523A4E}">
      <dgm:prSet phldrT="[Text]"/>
      <dgm:spPr>
        <a:solidFill>
          <a:srgbClr val="0A8C74">
            <a:alpha val="30196"/>
          </a:srgbClr>
        </a:solidFill>
      </dgm:spPr>
      <dgm:t>
        <a:bodyPr/>
        <a:lstStyle/>
        <a:p>
          <a:r>
            <a:rPr lang="it-IT" dirty="0">
              <a:solidFill>
                <a:schemeClr val="tx1"/>
              </a:solidFill>
              <a:latin typeface="Tahoma" panose="020B0604030504040204" pitchFamily="34" charset="0"/>
              <a:ea typeface="Tahoma" panose="020B0604030504040204" pitchFamily="34" charset="0"/>
              <a:cs typeface="Tahoma" panose="020B0604030504040204" pitchFamily="34" charset="0"/>
            </a:rPr>
            <a:t>Sostiene che i manager non hanno incentivi alla manipolazione, poiché sono motivati ​​a rilasciare più informazioni per mitigare gli effetti deleteri delle asimmetrie informative </a:t>
          </a:r>
          <a:r>
            <a:rPr lang="en-US"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dirty="0" err="1">
              <a:solidFill>
                <a:schemeClr val="tx1"/>
              </a:solidFill>
              <a:latin typeface="Tahoma" panose="020B0604030504040204" pitchFamily="34" charset="0"/>
              <a:ea typeface="Tahoma" panose="020B0604030504040204" pitchFamily="34" charset="0"/>
              <a:cs typeface="Tahoma" panose="020B0604030504040204" pitchFamily="34" charset="0"/>
            </a:rPr>
            <a:t>Verrecchia</a:t>
          </a:r>
          <a:r>
            <a:rPr lang="en-US" dirty="0">
              <a:solidFill>
                <a:schemeClr val="tx1"/>
              </a:solidFill>
              <a:latin typeface="Tahoma" panose="020B0604030504040204" pitchFamily="34" charset="0"/>
              <a:ea typeface="Tahoma" panose="020B0604030504040204" pitchFamily="34" charset="0"/>
              <a:cs typeface="Tahoma" panose="020B0604030504040204" pitchFamily="34" charset="0"/>
            </a:rPr>
            <a:t>, 2001).</a:t>
          </a:r>
        </a:p>
      </dgm:t>
    </dgm:pt>
    <dgm:pt modelId="{7E3A0C8C-4809-C94E-AED4-5B8FB408A323}" type="parTrans" cxnId="{2CBDBB41-F27B-7B4F-90FD-B76201A53CC4}">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50302EA4-F28D-9B4F-A411-E4DB4BB48B7A}" type="sibTrans" cxnId="{2CBDBB41-F27B-7B4F-90FD-B76201A53CC4}">
      <dgm:prSet/>
      <dgm:spPr/>
      <dgm:t>
        <a:bodyPr/>
        <a:lstStyle/>
        <a:p>
          <a:endParaRPr lang="en-US">
            <a:latin typeface="Tahoma" panose="020B0604030504040204" pitchFamily="34" charset="0"/>
            <a:ea typeface="Tahoma" panose="020B0604030504040204" pitchFamily="34" charset="0"/>
            <a:cs typeface="Tahoma" panose="020B0604030504040204" pitchFamily="34" charset="0"/>
          </a:endParaRPr>
        </a:p>
      </dgm:t>
    </dgm:pt>
    <dgm:pt modelId="{9BCC719F-3A0A-4313-8082-5BE244D4B192}" type="pres">
      <dgm:prSet presAssocID="{DB8C0FE8-CB6F-A54F-8BB1-C310B400BDBA}" presName="theList" presStyleCnt="0">
        <dgm:presLayoutVars>
          <dgm:dir/>
          <dgm:animLvl val="lvl"/>
          <dgm:resizeHandles val="exact"/>
        </dgm:presLayoutVars>
      </dgm:prSet>
      <dgm:spPr/>
    </dgm:pt>
    <dgm:pt modelId="{57811E34-4BC1-4A2A-8047-72B3F78E4732}" type="pres">
      <dgm:prSet presAssocID="{3B536FF8-12FE-E549-A738-0C6E05841C29}" presName="compNode" presStyleCnt="0"/>
      <dgm:spPr/>
    </dgm:pt>
    <dgm:pt modelId="{D62534CE-003B-4848-AA50-959CE78B89E0}" type="pres">
      <dgm:prSet presAssocID="{3B536FF8-12FE-E549-A738-0C6E05841C29}" presName="aNode" presStyleLbl="bgShp" presStyleIdx="0" presStyleCnt="2"/>
      <dgm:spPr/>
    </dgm:pt>
    <dgm:pt modelId="{D4F33AA1-269F-46DB-9388-1E3823A3EE77}" type="pres">
      <dgm:prSet presAssocID="{3B536FF8-12FE-E549-A738-0C6E05841C29}" presName="textNode" presStyleLbl="bgShp" presStyleIdx="0" presStyleCnt="2"/>
      <dgm:spPr/>
    </dgm:pt>
    <dgm:pt modelId="{1FEF5A9A-233F-4170-A923-03A7B85B0292}" type="pres">
      <dgm:prSet presAssocID="{3B536FF8-12FE-E549-A738-0C6E05841C29}" presName="compChildNode" presStyleCnt="0"/>
      <dgm:spPr/>
    </dgm:pt>
    <dgm:pt modelId="{8FA3D481-3052-4182-A036-04B9EDF8B569}" type="pres">
      <dgm:prSet presAssocID="{3B536FF8-12FE-E549-A738-0C6E05841C29}" presName="theInnerList" presStyleCnt="0"/>
      <dgm:spPr/>
    </dgm:pt>
    <dgm:pt modelId="{DFC281FF-85A4-4212-A2FC-8ECEBBB6D97A}" type="pres">
      <dgm:prSet presAssocID="{9DF7DD0B-F0CA-194F-9801-BA859295BEB3}" presName="childNode" presStyleLbl="node1" presStyleIdx="0" presStyleCnt="2">
        <dgm:presLayoutVars>
          <dgm:bulletEnabled val="1"/>
        </dgm:presLayoutVars>
      </dgm:prSet>
      <dgm:spPr/>
    </dgm:pt>
    <dgm:pt modelId="{653F7EA0-9EDB-4993-8D8A-8C6C0667BE73}" type="pres">
      <dgm:prSet presAssocID="{3B536FF8-12FE-E549-A738-0C6E05841C29}" presName="aSpace" presStyleCnt="0"/>
      <dgm:spPr/>
    </dgm:pt>
    <dgm:pt modelId="{C82452C2-4038-4828-A932-9C80E4404C15}" type="pres">
      <dgm:prSet presAssocID="{7A7B4EBD-1356-AB43-9E8E-F82B3DF11FB9}" presName="compNode" presStyleCnt="0"/>
      <dgm:spPr/>
    </dgm:pt>
    <dgm:pt modelId="{AE26FC40-7A76-47C2-B81F-E8BC069B06A3}" type="pres">
      <dgm:prSet presAssocID="{7A7B4EBD-1356-AB43-9E8E-F82B3DF11FB9}" presName="aNode" presStyleLbl="bgShp" presStyleIdx="1" presStyleCnt="2"/>
      <dgm:spPr/>
    </dgm:pt>
    <dgm:pt modelId="{0F27237F-57ED-4E0C-93DC-DD2D8889482B}" type="pres">
      <dgm:prSet presAssocID="{7A7B4EBD-1356-AB43-9E8E-F82B3DF11FB9}" presName="textNode" presStyleLbl="bgShp" presStyleIdx="1" presStyleCnt="2"/>
      <dgm:spPr/>
    </dgm:pt>
    <dgm:pt modelId="{D0F61B58-CE87-4F4B-853C-658C2732173F}" type="pres">
      <dgm:prSet presAssocID="{7A7B4EBD-1356-AB43-9E8E-F82B3DF11FB9}" presName="compChildNode" presStyleCnt="0"/>
      <dgm:spPr/>
    </dgm:pt>
    <dgm:pt modelId="{6E3ED5F5-B290-42A2-8855-16E7A7A78BC7}" type="pres">
      <dgm:prSet presAssocID="{7A7B4EBD-1356-AB43-9E8E-F82B3DF11FB9}" presName="theInnerList" presStyleCnt="0"/>
      <dgm:spPr/>
    </dgm:pt>
    <dgm:pt modelId="{32B740D2-FF57-410E-8C69-698D076C25DA}" type="pres">
      <dgm:prSet presAssocID="{21C8C536-0BA0-234E-9923-A6B7C1523A4E}" presName="childNode" presStyleLbl="node1" presStyleIdx="1" presStyleCnt="2">
        <dgm:presLayoutVars>
          <dgm:bulletEnabled val="1"/>
        </dgm:presLayoutVars>
      </dgm:prSet>
      <dgm:spPr/>
    </dgm:pt>
  </dgm:ptLst>
  <dgm:cxnLst>
    <dgm:cxn modelId="{CB77BF11-E8B9-F64B-8265-F2581C58CA7A}" srcId="{DB8C0FE8-CB6F-A54F-8BB1-C310B400BDBA}" destId="{7A7B4EBD-1356-AB43-9E8E-F82B3DF11FB9}" srcOrd="1" destOrd="0" parTransId="{3023C8AC-3859-E349-A986-9491C77F3CE7}" sibTransId="{07CE51F5-911B-E048-A218-98B7198F4A80}"/>
    <dgm:cxn modelId="{5A515B1F-CB39-D149-8474-F8F115E91180}" srcId="{3B536FF8-12FE-E549-A738-0C6E05841C29}" destId="{9DF7DD0B-F0CA-194F-9801-BA859295BEB3}" srcOrd="0" destOrd="0" parTransId="{958C3067-C5C1-7F46-9213-036E2796562E}" sibTransId="{5503FADF-76C5-6B43-B20C-B35796C2918C}"/>
    <dgm:cxn modelId="{F8191623-8B7E-42AB-937A-5DA7B6A2AE8A}" type="presOf" srcId="{DB8C0FE8-CB6F-A54F-8BB1-C310B400BDBA}" destId="{9BCC719F-3A0A-4313-8082-5BE244D4B192}" srcOrd="0" destOrd="0" presId="urn:microsoft.com/office/officeart/2005/8/layout/lProcess2"/>
    <dgm:cxn modelId="{2966273E-4365-4992-AC21-589465E84F8D}" type="presOf" srcId="{7A7B4EBD-1356-AB43-9E8E-F82B3DF11FB9}" destId="{AE26FC40-7A76-47C2-B81F-E8BC069B06A3}" srcOrd="0" destOrd="0" presId="urn:microsoft.com/office/officeart/2005/8/layout/lProcess2"/>
    <dgm:cxn modelId="{DDB8E65E-F6F3-45C7-A233-BC63A612D0F4}" type="presOf" srcId="{3B536FF8-12FE-E549-A738-0C6E05841C29}" destId="{D62534CE-003B-4848-AA50-959CE78B89E0}" srcOrd="0" destOrd="0" presId="urn:microsoft.com/office/officeart/2005/8/layout/lProcess2"/>
    <dgm:cxn modelId="{2CBDBB41-F27B-7B4F-90FD-B76201A53CC4}" srcId="{7A7B4EBD-1356-AB43-9E8E-F82B3DF11FB9}" destId="{21C8C536-0BA0-234E-9923-A6B7C1523A4E}" srcOrd="0" destOrd="0" parTransId="{7E3A0C8C-4809-C94E-AED4-5B8FB408A323}" sibTransId="{50302EA4-F28D-9B4F-A411-E4DB4BB48B7A}"/>
    <dgm:cxn modelId="{DC27EF65-ADDC-418D-A6DB-C0DE33BDE231}" type="presOf" srcId="{3B536FF8-12FE-E549-A738-0C6E05841C29}" destId="{D4F33AA1-269F-46DB-9388-1E3823A3EE77}" srcOrd="1" destOrd="0" presId="urn:microsoft.com/office/officeart/2005/8/layout/lProcess2"/>
    <dgm:cxn modelId="{898D7BB7-D481-449A-A3A3-6E1E46DDA9B0}" type="presOf" srcId="{7A7B4EBD-1356-AB43-9E8E-F82B3DF11FB9}" destId="{0F27237F-57ED-4E0C-93DC-DD2D8889482B}" srcOrd="1" destOrd="0" presId="urn:microsoft.com/office/officeart/2005/8/layout/lProcess2"/>
    <dgm:cxn modelId="{12659BC3-5964-47F2-8D92-4BFD2F571767}" type="presOf" srcId="{9DF7DD0B-F0CA-194F-9801-BA859295BEB3}" destId="{DFC281FF-85A4-4212-A2FC-8ECEBBB6D97A}" srcOrd="0" destOrd="0" presId="urn:microsoft.com/office/officeart/2005/8/layout/lProcess2"/>
    <dgm:cxn modelId="{58D618D2-F316-498C-8575-9B7841280934}" type="presOf" srcId="{21C8C536-0BA0-234E-9923-A6B7C1523A4E}" destId="{32B740D2-FF57-410E-8C69-698D076C25DA}" srcOrd="0" destOrd="0" presId="urn:microsoft.com/office/officeart/2005/8/layout/lProcess2"/>
    <dgm:cxn modelId="{5B2785E2-142F-9245-A270-16A8252B047B}" srcId="{DB8C0FE8-CB6F-A54F-8BB1-C310B400BDBA}" destId="{3B536FF8-12FE-E549-A738-0C6E05841C29}" srcOrd="0" destOrd="0" parTransId="{92DABFFD-9ED2-8147-9482-73882DF5B596}" sibTransId="{DD90F36A-4883-A84E-9D76-940DCC5649FE}"/>
    <dgm:cxn modelId="{347D58A3-FE58-4958-93EF-2BCF42DE9573}" type="presParOf" srcId="{9BCC719F-3A0A-4313-8082-5BE244D4B192}" destId="{57811E34-4BC1-4A2A-8047-72B3F78E4732}" srcOrd="0" destOrd="0" presId="urn:microsoft.com/office/officeart/2005/8/layout/lProcess2"/>
    <dgm:cxn modelId="{C799777F-B577-48EA-AAC7-208ED6A86641}" type="presParOf" srcId="{57811E34-4BC1-4A2A-8047-72B3F78E4732}" destId="{D62534CE-003B-4848-AA50-959CE78B89E0}" srcOrd="0" destOrd="0" presId="urn:microsoft.com/office/officeart/2005/8/layout/lProcess2"/>
    <dgm:cxn modelId="{2BDF662C-DCF6-4198-A77B-2CE9AD99BF0A}" type="presParOf" srcId="{57811E34-4BC1-4A2A-8047-72B3F78E4732}" destId="{D4F33AA1-269F-46DB-9388-1E3823A3EE77}" srcOrd="1" destOrd="0" presId="urn:microsoft.com/office/officeart/2005/8/layout/lProcess2"/>
    <dgm:cxn modelId="{9007E230-43BD-4052-8BFC-B7A42AF36659}" type="presParOf" srcId="{57811E34-4BC1-4A2A-8047-72B3F78E4732}" destId="{1FEF5A9A-233F-4170-A923-03A7B85B0292}" srcOrd="2" destOrd="0" presId="urn:microsoft.com/office/officeart/2005/8/layout/lProcess2"/>
    <dgm:cxn modelId="{E852327B-69F7-484B-96F7-9BD57198FD4E}" type="presParOf" srcId="{1FEF5A9A-233F-4170-A923-03A7B85B0292}" destId="{8FA3D481-3052-4182-A036-04B9EDF8B569}" srcOrd="0" destOrd="0" presId="urn:microsoft.com/office/officeart/2005/8/layout/lProcess2"/>
    <dgm:cxn modelId="{B28A5134-52E6-4DC4-AECA-214AE8E2E53E}" type="presParOf" srcId="{8FA3D481-3052-4182-A036-04B9EDF8B569}" destId="{DFC281FF-85A4-4212-A2FC-8ECEBBB6D97A}" srcOrd="0" destOrd="0" presId="urn:microsoft.com/office/officeart/2005/8/layout/lProcess2"/>
    <dgm:cxn modelId="{E24CFACC-C6A4-4E69-B062-B57925011636}" type="presParOf" srcId="{9BCC719F-3A0A-4313-8082-5BE244D4B192}" destId="{653F7EA0-9EDB-4993-8D8A-8C6C0667BE73}" srcOrd="1" destOrd="0" presId="urn:microsoft.com/office/officeart/2005/8/layout/lProcess2"/>
    <dgm:cxn modelId="{EE333DE3-22B6-4E60-9C5D-E3B88B561E68}" type="presParOf" srcId="{9BCC719F-3A0A-4313-8082-5BE244D4B192}" destId="{C82452C2-4038-4828-A932-9C80E4404C15}" srcOrd="2" destOrd="0" presId="urn:microsoft.com/office/officeart/2005/8/layout/lProcess2"/>
    <dgm:cxn modelId="{F3894C79-C852-4B8F-83DC-7148FA8333BB}" type="presParOf" srcId="{C82452C2-4038-4828-A932-9C80E4404C15}" destId="{AE26FC40-7A76-47C2-B81F-E8BC069B06A3}" srcOrd="0" destOrd="0" presId="urn:microsoft.com/office/officeart/2005/8/layout/lProcess2"/>
    <dgm:cxn modelId="{172EB110-8479-43F6-AA2E-B2F09198B012}" type="presParOf" srcId="{C82452C2-4038-4828-A932-9C80E4404C15}" destId="{0F27237F-57ED-4E0C-93DC-DD2D8889482B}" srcOrd="1" destOrd="0" presId="urn:microsoft.com/office/officeart/2005/8/layout/lProcess2"/>
    <dgm:cxn modelId="{D19F7BED-719D-4868-B319-6246A1912E79}" type="presParOf" srcId="{C82452C2-4038-4828-A932-9C80E4404C15}" destId="{D0F61B58-CE87-4F4B-853C-658C2732173F}" srcOrd="2" destOrd="0" presId="urn:microsoft.com/office/officeart/2005/8/layout/lProcess2"/>
    <dgm:cxn modelId="{6DF44B24-09B6-4794-B63F-E3500F945C52}" type="presParOf" srcId="{D0F61B58-CE87-4F4B-853C-658C2732173F}" destId="{6E3ED5F5-B290-42A2-8855-16E7A7A78BC7}" srcOrd="0" destOrd="0" presId="urn:microsoft.com/office/officeart/2005/8/layout/lProcess2"/>
    <dgm:cxn modelId="{A7339C0D-DA8D-4736-B768-A52CC857905B}" type="presParOf" srcId="{6E3ED5F5-B290-42A2-8855-16E7A7A78BC7}" destId="{32B740D2-FF57-410E-8C69-698D076C25DA}"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B4FF4604-D457-2C43-90BB-3AE6C8B57A88}" type="doc">
      <dgm:prSet loTypeId="urn:microsoft.com/office/officeart/2005/8/layout/arrow3" loCatId="" qsTypeId="urn:microsoft.com/office/officeart/2005/8/quickstyle/simple1" qsCatId="simple" csTypeId="urn:microsoft.com/office/officeart/2005/8/colors/accent1_2" csCatId="accent1" phldr="1"/>
      <dgm:spPr/>
      <dgm:t>
        <a:bodyPr/>
        <a:lstStyle/>
        <a:p>
          <a:endParaRPr lang="en-US"/>
        </a:p>
      </dgm:t>
    </dgm:pt>
    <dgm:pt modelId="{5F424BF9-3B26-6F4A-9F52-EF71C8834D33}">
      <dgm:prSet phldrT="[Text]" custT="1"/>
      <dgm:spPr>
        <a:solidFill>
          <a:schemeClr val="bg1"/>
        </a:solidFill>
        <a:ln w="19050">
          <a:solidFill>
            <a:srgbClr val="0A8C74"/>
          </a:solidFill>
        </a:ln>
      </dgm:spPr>
      <dgm:t>
        <a:bodyPr/>
        <a:lstStyle/>
        <a:p>
          <a:pPr algn="ctr"/>
          <a:r>
            <a:rPr lang="en-GB" sz="1800" b="1" dirty="0">
              <a:latin typeface="Tahoma" panose="020B0604030504040204" pitchFamily="34" charset="0"/>
              <a:ea typeface="Tahoma" panose="020B0604030504040204" pitchFamily="34" charset="0"/>
              <a:cs typeface="Tahoma" panose="020B0604030504040204" pitchFamily="34" charset="0"/>
            </a:rPr>
            <a:t>Performance ESG</a:t>
          </a:r>
          <a:endParaRPr lang="en-US" sz="1800" b="1" dirty="0">
            <a:latin typeface="Tahoma" panose="020B0604030504040204" pitchFamily="34" charset="0"/>
            <a:ea typeface="Tahoma" panose="020B0604030504040204" pitchFamily="34" charset="0"/>
            <a:cs typeface="Tahoma" panose="020B0604030504040204" pitchFamily="34" charset="0"/>
          </a:endParaRPr>
        </a:p>
      </dgm:t>
    </dgm:pt>
    <dgm:pt modelId="{EB8DEAB6-7061-4745-866B-DBEC92BBFDCE}" type="parTrans" cxnId="{2B531357-95DE-9849-B2A0-477F7E8B3C68}">
      <dgm:prSet/>
      <dgm:spPr/>
      <dgm:t>
        <a:bodyPr/>
        <a:lstStyle/>
        <a:p>
          <a:endParaRPr lang="en-US"/>
        </a:p>
      </dgm:t>
    </dgm:pt>
    <dgm:pt modelId="{CE3BE5B6-7940-1C4C-A24A-54F82AAE30B3}" type="sibTrans" cxnId="{2B531357-95DE-9849-B2A0-477F7E8B3C68}">
      <dgm:prSet/>
      <dgm:spPr/>
      <dgm:t>
        <a:bodyPr/>
        <a:lstStyle/>
        <a:p>
          <a:endParaRPr lang="en-US"/>
        </a:p>
      </dgm:t>
    </dgm:pt>
    <dgm:pt modelId="{6C480AD7-EC74-9C47-8B12-18BE4DF14C8C}">
      <dgm:prSet phldrT="[Text]" custT="1"/>
      <dgm:spPr>
        <a:solidFill>
          <a:schemeClr val="bg1"/>
        </a:solidFill>
        <a:ln w="19050">
          <a:solidFill>
            <a:srgbClr val="0A8C74"/>
          </a:solidFill>
        </a:ln>
      </dgm:spPr>
      <dgm:t>
        <a:bodyPr/>
        <a:lstStyle/>
        <a:p>
          <a:pPr algn="ctr"/>
          <a:r>
            <a:rPr lang="en-GB" sz="1800" b="1" dirty="0">
              <a:latin typeface="Tahoma" panose="020B0604030504040204" pitchFamily="34" charset="0"/>
              <a:ea typeface="Tahoma" panose="020B0604030504040204" pitchFamily="34" charset="0"/>
              <a:cs typeface="Tahoma" panose="020B0604030504040204" pitchFamily="34" charset="0"/>
            </a:rPr>
            <a:t>Performance </a:t>
          </a:r>
          <a:r>
            <a:rPr lang="en-GB" sz="1800" b="1" dirty="0" err="1">
              <a:latin typeface="Tahoma" panose="020B0604030504040204" pitchFamily="34" charset="0"/>
              <a:ea typeface="Tahoma" panose="020B0604030504040204" pitchFamily="34" charset="0"/>
              <a:cs typeface="Tahoma" panose="020B0604030504040204" pitchFamily="34" charset="0"/>
            </a:rPr>
            <a:t>finanziaria</a:t>
          </a:r>
          <a:endParaRPr lang="en-US" sz="1800" b="1" dirty="0">
            <a:latin typeface="Tahoma" panose="020B0604030504040204" pitchFamily="34" charset="0"/>
            <a:ea typeface="Tahoma" panose="020B0604030504040204" pitchFamily="34" charset="0"/>
            <a:cs typeface="Tahoma" panose="020B0604030504040204" pitchFamily="34" charset="0"/>
          </a:endParaRPr>
        </a:p>
      </dgm:t>
    </dgm:pt>
    <dgm:pt modelId="{204134A2-C677-D546-89E0-EA67FEEB7362}" type="parTrans" cxnId="{1109BE8E-BDBD-A142-843E-6AAD49DE71A2}">
      <dgm:prSet/>
      <dgm:spPr/>
      <dgm:t>
        <a:bodyPr/>
        <a:lstStyle/>
        <a:p>
          <a:endParaRPr lang="en-US"/>
        </a:p>
      </dgm:t>
    </dgm:pt>
    <dgm:pt modelId="{AC59FDD9-29CB-4140-8A03-691921C80A11}" type="sibTrans" cxnId="{1109BE8E-BDBD-A142-843E-6AAD49DE71A2}">
      <dgm:prSet/>
      <dgm:spPr/>
      <dgm:t>
        <a:bodyPr/>
        <a:lstStyle/>
        <a:p>
          <a:endParaRPr lang="en-US"/>
        </a:p>
      </dgm:t>
    </dgm:pt>
    <dgm:pt modelId="{98B02B72-03D3-C244-8F49-EAE361EC7E52}">
      <dgm:prSet phldrT="[Text]" custT="1"/>
      <dgm:spPr>
        <a:solidFill>
          <a:schemeClr val="bg1"/>
        </a:solidFill>
        <a:ln>
          <a:solidFill>
            <a:srgbClr val="0A8C74"/>
          </a:solidFill>
        </a:ln>
      </dgm:spPr>
      <dgm:t>
        <a:bodyPr/>
        <a:lstStyle/>
        <a:p>
          <a:pPr algn="ctr"/>
          <a:r>
            <a:rPr lang="en-US" sz="1800" b="0" dirty="0">
              <a:latin typeface="Tahoma" panose="020B0604030504040204" pitchFamily="34" charset="0"/>
              <a:ea typeface="Tahoma" panose="020B0604030504040204" pitchFamily="34" charset="0"/>
              <a:cs typeface="Tahoma" panose="020B0604030504040204" pitchFamily="34" charset="0"/>
            </a:rPr>
            <a:t>Non </a:t>
          </a:r>
          <a:r>
            <a:rPr lang="en-US" sz="1800" b="0" dirty="0" err="1">
              <a:latin typeface="Tahoma" panose="020B0604030504040204" pitchFamily="34" charset="0"/>
              <a:ea typeface="Tahoma" panose="020B0604030504040204" pitchFamily="34" charset="0"/>
              <a:cs typeface="Tahoma" panose="020B0604030504040204" pitchFamily="34" charset="0"/>
            </a:rPr>
            <a:t>c’è</a:t>
          </a:r>
          <a:r>
            <a:rPr lang="en-US" sz="1800" b="0" dirty="0">
              <a:latin typeface="Tahoma" panose="020B0604030504040204" pitchFamily="34" charset="0"/>
              <a:ea typeface="Tahoma" panose="020B0604030504040204" pitchFamily="34" charset="0"/>
              <a:cs typeface="Tahoma" panose="020B0604030504040204" pitchFamily="34" charset="0"/>
            </a:rPr>
            <a:t> </a:t>
          </a:r>
          <a:r>
            <a:rPr lang="en-US" sz="1800" b="0" dirty="0" err="1">
              <a:latin typeface="Tahoma" panose="020B0604030504040204" pitchFamily="34" charset="0"/>
              <a:ea typeface="Tahoma" panose="020B0604030504040204" pitchFamily="34" charset="0"/>
              <a:cs typeface="Tahoma" panose="020B0604030504040204" pitchFamily="34" charset="0"/>
            </a:rPr>
            <a:t>evidenza</a:t>
          </a:r>
          <a:r>
            <a:rPr lang="en-US" sz="1800" b="0" dirty="0">
              <a:latin typeface="Tahoma" panose="020B0604030504040204" pitchFamily="34" charset="0"/>
              <a:ea typeface="Tahoma" panose="020B0604030504040204" pitchFamily="34" charset="0"/>
              <a:cs typeface="Tahoma" panose="020B0604030504040204" pitchFamily="34" charset="0"/>
            </a:rPr>
            <a:t> di management obfuscation (</a:t>
          </a:r>
          <a:r>
            <a:rPr lang="en-US" sz="1800" b="0" dirty="0" err="1">
              <a:latin typeface="Tahoma" panose="020B0604030504040204" pitchFamily="34" charset="0"/>
              <a:ea typeface="Tahoma" panose="020B0604030504040204" pitchFamily="34" charset="0"/>
              <a:cs typeface="Tahoma" panose="020B0604030504040204" pitchFamily="34" charset="0"/>
            </a:rPr>
            <a:t>Melloni</a:t>
          </a:r>
          <a:r>
            <a:rPr lang="en-US" sz="1800" b="0" dirty="0">
              <a:latin typeface="Tahoma" panose="020B0604030504040204" pitchFamily="34" charset="0"/>
              <a:ea typeface="Tahoma" panose="020B0604030504040204" pitchFamily="34" charset="0"/>
              <a:cs typeface="Tahoma" panose="020B0604030504040204" pitchFamily="34" charset="0"/>
            </a:rPr>
            <a:t> et a., 2017)</a:t>
          </a:r>
        </a:p>
      </dgm:t>
    </dgm:pt>
    <dgm:pt modelId="{C1D26BE8-BF63-7544-96AD-9D2A96C268E5}" type="parTrans" cxnId="{5A3CDCD7-8D6F-3547-A618-381502090F70}">
      <dgm:prSet/>
      <dgm:spPr/>
      <dgm:t>
        <a:bodyPr/>
        <a:lstStyle/>
        <a:p>
          <a:endParaRPr lang="en-US"/>
        </a:p>
      </dgm:t>
    </dgm:pt>
    <dgm:pt modelId="{FBB60332-8466-2A47-9236-ED02C36D8CFF}" type="sibTrans" cxnId="{5A3CDCD7-8D6F-3547-A618-381502090F70}">
      <dgm:prSet/>
      <dgm:spPr/>
      <dgm:t>
        <a:bodyPr/>
        <a:lstStyle/>
        <a:p>
          <a:endParaRPr lang="en-US"/>
        </a:p>
      </dgm:t>
    </dgm:pt>
    <dgm:pt modelId="{4A369154-0673-574A-B636-596AA3D55291}">
      <dgm:prSet phldrT="[Text]" custT="1"/>
      <dgm:spPr>
        <a:solidFill>
          <a:schemeClr val="bg1"/>
        </a:solidFill>
        <a:ln>
          <a:solidFill>
            <a:srgbClr val="0A8C74"/>
          </a:solidFill>
        </a:ln>
      </dgm:spPr>
      <dgm:t>
        <a:bodyPr/>
        <a:lstStyle/>
        <a:p>
          <a:pPr algn="ctr"/>
          <a:r>
            <a:rPr lang="en-GB" sz="1800" b="0" dirty="0" err="1">
              <a:latin typeface="Tahoma" panose="020B0604030504040204" pitchFamily="34" charset="0"/>
              <a:ea typeface="Tahoma" panose="020B0604030504040204" pitchFamily="34" charset="0"/>
              <a:cs typeface="Tahoma" panose="020B0604030504040204" pitchFamily="34" charset="0"/>
            </a:rPr>
            <a:t>Relazione</a:t>
          </a:r>
          <a:r>
            <a:rPr lang="en-GB" sz="1800" b="0" dirty="0">
              <a:latin typeface="Tahoma" panose="020B0604030504040204" pitchFamily="34" charset="0"/>
              <a:ea typeface="Tahoma" panose="020B0604030504040204" pitchFamily="34" charset="0"/>
              <a:cs typeface="Tahoma" panose="020B0604030504040204" pitchFamily="34" charset="0"/>
            </a:rPr>
            <a:t> </a:t>
          </a:r>
          <a:r>
            <a:rPr lang="en-GB" sz="1800" b="0" dirty="0" err="1">
              <a:latin typeface="Tahoma" panose="020B0604030504040204" pitchFamily="34" charset="0"/>
              <a:ea typeface="Tahoma" panose="020B0604030504040204" pitchFamily="34" charset="0"/>
              <a:cs typeface="Tahoma" panose="020B0604030504040204" pitchFamily="34" charset="0"/>
            </a:rPr>
            <a:t>positiva</a:t>
          </a:r>
          <a:r>
            <a:rPr lang="en-GB" sz="1800" b="0" dirty="0">
              <a:latin typeface="Tahoma" panose="020B0604030504040204" pitchFamily="34" charset="0"/>
              <a:ea typeface="Tahoma" panose="020B0604030504040204" pitchFamily="34" charset="0"/>
              <a:cs typeface="Tahoma" panose="020B0604030504040204" pitchFamily="34" charset="0"/>
            </a:rPr>
            <a:t> </a:t>
          </a:r>
          <a:r>
            <a:rPr lang="en-GB" sz="1800" b="0" dirty="0" err="1">
              <a:latin typeface="Tahoma" panose="020B0604030504040204" pitchFamily="34" charset="0"/>
              <a:ea typeface="Tahoma" panose="020B0604030504040204" pitchFamily="34" charset="0"/>
              <a:cs typeface="Tahoma" panose="020B0604030504040204" pitchFamily="34" charset="0"/>
            </a:rPr>
            <a:t>tra</a:t>
          </a:r>
          <a:r>
            <a:rPr lang="en-GB" sz="1800" b="0" dirty="0">
              <a:latin typeface="Tahoma" panose="020B0604030504040204" pitchFamily="34" charset="0"/>
              <a:ea typeface="Tahoma" panose="020B0604030504040204" pitchFamily="34" charset="0"/>
              <a:cs typeface="Tahoma" panose="020B0604030504040204" pitchFamily="34" charset="0"/>
            </a:rPr>
            <a:t> </a:t>
          </a:r>
          <a:r>
            <a:rPr lang="en-GB" sz="1800" b="0" dirty="0" err="1">
              <a:latin typeface="Tahoma" panose="020B0604030504040204" pitchFamily="34" charset="0"/>
              <a:ea typeface="Tahoma" panose="020B0604030504040204" pitchFamily="34" charset="0"/>
              <a:cs typeface="Tahoma" panose="020B0604030504040204" pitchFamily="34" charset="0"/>
            </a:rPr>
            <a:t>tono</a:t>
          </a:r>
          <a:r>
            <a:rPr lang="en-GB" sz="1800" b="0" dirty="0">
              <a:latin typeface="Tahoma" panose="020B0604030504040204" pitchFamily="34" charset="0"/>
              <a:ea typeface="Tahoma" panose="020B0604030504040204" pitchFamily="34" charset="0"/>
              <a:cs typeface="Tahoma" panose="020B0604030504040204" pitchFamily="34" charset="0"/>
            </a:rPr>
            <a:t> e performance: </a:t>
          </a:r>
          <a:r>
            <a:rPr lang="en-GB" sz="1800" b="0" i="1" u="sng" dirty="0" err="1">
              <a:latin typeface="Tahoma" panose="020B0604030504040204" pitchFamily="34" charset="0"/>
              <a:ea typeface="Tahoma" panose="020B0604030504040204" pitchFamily="34" charset="0"/>
              <a:cs typeface="Tahoma" panose="020B0604030504040204" pitchFamily="34" charset="0"/>
            </a:rPr>
            <a:t>Informativa</a:t>
          </a:r>
          <a:r>
            <a:rPr lang="en-GB" sz="1800" b="0" i="1" u="sng" dirty="0">
              <a:latin typeface="Tahoma" panose="020B0604030504040204" pitchFamily="34" charset="0"/>
              <a:ea typeface="Tahoma" panose="020B0604030504040204" pitchFamily="34" charset="0"/>
              <a:cs typeface="Tahoma" panose="020B0604030504040204" pitchFamily="34" charset="0"/>
            </a:rPr>
            <a:t> </a:t>
          </a:r>
          <a:r>
            <a:rPr lang="en-GB" sz="1800" b="0" i="1" u="sng" dirty="0" err="1">
              <a:latin typeface="Tahoma" panose="020B0604030504040204" pitchFamily="34" charset="0"/>
              <a:ea typeface="Tahoma" panose="020B0604030504040204" pitchFamily="34" charset="0"/>
              <a:cs typeface="Tahoma" panose="020B0604030504040204" pitchFamily="34" charset="0"/>
            </a:rPr>
            <a:t>incrementale</a:t>
          </a:r>
          <a:r>
            <a:rPr lang="en-GB" sz="1800" b="0" dirty="0">
              <a:latin typeface="Tahoma" panose="020B0604030504040204" pitchFamily="34" charset="0"/>
              <a:ea typeface="Tahoma" panose="020B0604030504040204" pitchFamily="34" charset="0"/>
              <a:cs typeface="Tahoma" panose="020B0604030504040204" pitchFamily="34" charset="0"/>
            </a:rPr>
            <a:t> (Beretta et al., 2019; </a:t>
          </a:r>
          <a:r>
            <a:rPr lang="en-GB" sz="1800" b="0" dirty="0" err="1">
              <a:latin typeface="Tahoma" panose="020B0604030504040204" pitchFamily="34" charset="0"/>
              <a:ea typeface="Tahoma" panose="020B0604030504040204" pitchFamily="34" charset="0"/>
              <a:cs typeface="Tahoma" panose="020B0604030504040204" pitchFamily="34" charset="0"/>
            </a:rPr>
            <a:t>Albitar</a:t>
          </a:r>
          <a:r>
            <a:rPr lang="en-GB" sz="1800" b="0" dirty="0">
              <a:latin typeface="Tahoma" panose="020B0604030504040204" pitchFamily="34" charset="0"/>
              <a:ea typeface="Tahoma" panose="020B0604030504040204" pitchFamily="34" charset="0"/>
              <a:cs typeface="Tahoma" panose="020B0604030504040204" pitchFamily="34" charset="0"/>
            </a:rPr>
            <a:t> et al., 2023) </a:t>
          </a:r>
          <a:endParaRPr lang="en-US" sz="1800" b="0" dirty="0">
            <a:latin typeface="Tahoma" panose="020B0604030504040204" pitchFamily="34" charset="0"/>
            <a:ea typeface="Tahoma" panose="020B0604030504040204" pitchFamily="34" charset="0"/>
            <a:cs typeface="Tahoma" panose="020B0604030504040204" pitchFamily="34" charset="0"/>
          </a:endParaRPr>
        </a:p>
      </dgm:t>
    </dgm:pt>
    <dgm:pt modelId="{32EFD179-998E-CF4F-8A7A-C383C4789DBC}" type="parTrans" cxnId="{3E3D0919-58B0-DD45-8E8E-CF11BE4A7E7A}">
      <dgm:prSet/>
      <dgm:spPr/>
      <dgm:t>
        <a:bodyPr/>
        <a:lstStyle/>
        <a:p>
          <a:endParaRPr lang="en-US"/>
        </a:p>
      </dgm:t>
    </dgm:pt>
    <dgm:pt modelId="{8C50E58B-8DB7-2847-B913-C986012D9A23}" type="sibTrans" cxnId="{3E3D0919-58B0-DD45-8E8E-CF11BE4A7E7A}">
      <dgm:prSet/>
      <dgm:spPr/>
      <dgm:t>
        <a:bodyPr/>
        <a:lstStyle/>
        <a:p>
          <a:endParaRPr lang="en-US"/>
        </a:p>
      </dgm:t>
    </dgm:pt>
    <dgm:pt modelId="{54D0B9FB-D227-4896-BC61-540F3084FF8D}">
      <dgm:prSet phldrT="[Text]" custT="1"/>
      <dgm:spPr>
        <a:solidFill>
          <a:schemeClr val="bg1"/>
        </a:solidFill>
        <a:ln w="19050">
          <a:solidFill>
            <a:srgbClr val="0A8C74"/>
          </a:solidFill>
        </a:ln>
      </dgm:spPr>
      <dgm:t>
        <a:bodyPr/>
        <a:lstStyle/>
        <a:p>
          <a:pPr algn="ctr"/>
          <a:r>
            <a:rPr lang="en-US" sz="1800" b="0" dirty="0" err="1">
              <a:latin typeface="Tahoma" panose="020B0604030504040204" pitchFamily="34" charset="0"/>
              <a:ea typeface="Tahoma" panose="020B0604030504040204" pitchFamily="34" charset="0"/>
              <a:cs typeface="Tahoma" panose="020B0604030504040204" pitchFamily="34" charset="0"/>
            </a:rPr>
            <a:t>Relazione</a:t>
          </a:r>
          <a:r>
            <a:rPr lang="en-US" sz="1800" b="0" dirty="0">
              <a:latin typeface="Tahoma" panose="020B0604030504040204" pitchFamily="34" charset="0"/>
              <a:ea typeface="Tahoma" panose="020B0604030504040204" pitchFamily="34" charset="0"/>
              <a:cs typeface="Tahoma" panose="020B0604030504040204" pitchFamily="34" charset="0"/>
            </a:rPr>
            <a:t> </a:t>
          </a:r>
          <a:r>
            <a:rPr lang="en-US" sz="1800" b="0" dirty="0" err="1">
              <a:latin typeface="Tahoma" panose="020B0604030504040204" pitchFamily="34" charset="0"/>
              <a:ea typeface="Tahoma" panose="020B0604030504040204" pitchFamily="34" charset="0"/>
              <a:cs typeface="Tahoma" panose="020B0604030504040204" pitchFamily="34" charset="0"/>
            </a:rPr>
            <a:t>inversa</a:t>
          </a:r>
          <a:r>
            <a:rPr lang="en-US" sz="1800" b="0" dirty="0">
              <a:latin typeface="Tahoma" panose="020B0604030504040204" pitchFamily="34" charset="0"/>
              <a:ea typeface="Tahoma" panose="020B0604030504040204" pitchFamily="34" charset="0"/>
              <a:cs typeface="Tahoma" panose="020B0604030504040204" pitchFamily="34" charset="0"/>
            </a:rPr>
            <a:t> </a:t>
          </a:r>
          <a:r>
            <a:rPr lang="en-US" sz="1800" b="0" dirty="0" err="1">
              <a:latin typeface="Tahoma" panose="020B0604030504040204" pitchFamily="34" charset="0"/>
              <a:ea typeface="Tahoma" panose="020B0604030504040204" pitchFamily="34" charset="0"/>
              <a:cs typeface="Tahoma" panose="020B0604030504040204" pitchFamily="34" charset="0"/>
            </a:rPr>
            <a:t>tra</a:t>
          </a:r>
          <a:r>
            <a:rPr lang="en-US" sz="1800" b="0" dirty="0">
              <a:latin typeface="Tahoma" panose="020B0604030504040204" pitchFamily="34" charset="0"/>
              <a:ea typeface="Tahoma" panose="020B0604030504040204" pitchFamily="34" charset="0"/>
              <a:cs typeface="Tahoma" panose="020B0604030504040204" pitchFamily="34" charset="0"/>
            </a:rPr>
            <a:t> </a:t>
          </a:r>
          <a:r>
            <a:rPr lang="en-US" sz="1800" b="0" dirty="0" err="1">
              <a:latin typeface="Tahoma" panose="020B0604030504040204" pitchFamily="34" charset="0"/>
              <a:ea typeface="Tahoma" panose="020B0604030504040204" pitchFamily="34" charset="0"/>
              <a:cs typeface="Tahoma" panose="020B0604030504040204" pitchFamily="34" charset="0"/>
            </a:rPr>
            <a:t>tono</a:t>
          </a:r>
          <a:r>
            <a:rPr lang="en-US" sz="1800" b="0" dirty="0">
              <a:latin typeface="Tahoma" panose="020B0604030504040204" pitchFamily="34" charset="0"/>
              <a:ea typeface="Tahoma" panose="020B0604030504040204" pitchFamily="34" charset="0"/>
              <a:cs typeface="Tahoma" panose="020B0604030504040204" pitchFamily="34" charset="0"/>
            </a:rPr>
            <a:t> e performance: </a:t>
          </a:r>
          <a:r>
            <a:rPr lang="en-US" sz="1800" b="0" i="1" u="sng" dirty="0" err="1">
              <a:latin typeface="Tahoma" panose="020B0604030504040204" pitchFamily="34" charset="0"/>
              <a:ea typeface="Tahoma" panose="020B0604030504040204" pitchFamily="34" charset="0"/>
              <a:cs typeface="Tahoma" panose="020B0604030504040204" pitchFamily="34" charset="0"/>
            </a:rPr>
            <a:t>Gestione</a:t>
          </a:r>
          <a:r>
            <a:rPr lang="en-US" sz="1800" b="0" i="1" u="sng" dirty="0">
              <a:latin typeface="Tahoma" panose="020B0604030504040204" pitchFamily="34" charset="0"/>
              <a:ea typeface="Tahoma" panose="020B0604030504040204" pitchFamily="34" charset="0"/>
              <a:cs typeface="Tahoma" panose="020B0604030504040204" pitchFamily="34" charset="0"/>
            </a:rPr>
            <a:t> </a:t>
          </a:r>
          <a:r>
            <a:rPr lang="en-US" sz="1800" b="0" i="1" u="sng" dirty="0" err="1">
              <a:latin typeface="Tahoma" panose="020B0604030504040204" pitchFamily="34" charset="0"/>
              <a:ea typeface="Tahoma" panose="020B0604030504040204" pitchFamily="34" charset="0"/>
              <a:cs typeface="Tahoma" panose="020B0604030504040204" pitchFamily="34" charset="0"/>
            </a:rPr>
            <a:t>dell’impressione</a:t>
          </a:r>
          <a:r>
            <a:rPr lang="en-US" sz="1800" b="0" i="1" u="sng" dirty="0">
              <a:latin typeface="Tahoma" panose="020B0604030504040204" pitchFamily="34" charset="0"/>
              <a:ea typeface="Tahoma" panose="020B0604030504040204" pitchFamily="34" charset="0"/>
              <a:cs typeface="Tahoma" panose="020B0604030504040204" pitchFamily="34" charset="0"/>
            </a:rPr>
            <a:t> </a:t>
          </a:r>
          <a:r>
            <a:rPr lang="en-US" sz="1800" b="0" dirty="0">
              <a:latin typeface="Tahoma" panose="020B0604030504040204" pitchFamily="34" charset="0"/>
              <a:ea typeface="Tahoma" panose="020B0604030504040204" pitchFamily="34" charset="0"/>
              <a:cs typeface="Tahoma" panose="020B0604030504040204" pitchFamily="34" charset="0"/>
            </a:rPr>
            <a:t>(Hummel et al., 2017; </a:t>
          </a:r>
          <a:r>
            <a:rPr lang="en-US" sz="1800" b="0" dirty="0" err="1">
              <a:latin typeface="Tahoma" panose="020B0604030504040204" pitchFamily="34" charset="0"/>
              <a:ea typeface="Tahoma" panose="020B0604030504040204" pitchFamily="34" charset="0"/>
              <a:cs typeface="Tahoma" panose="020B0604030504040204" pitchFamily="34" charset="0"/>
            </a:rPr>
            <a:t>Melloni</a:t>
          </a:r>
          <a:r>
            <a:rPr lang="en-US" sz="1800" b="0" dirty="0">
              <a:latin typeface="Tahoma" panose="020B0604030504040204" pitchFamily="34" charset="0"/>
              <a:ea typeface="Tahoma" panose="020B0604030504040204" pitchFamily="34" charset="0"/>
              <a:cs typeface="Tahoma" panose="020B0604030504040204" pitchFamily="34" charset="0"/>
            </a:rPr>
            <a:t>, 2015)</a:t>
          </a:r>
        </a:p>
      </dgm:t>
    </dgm:pt>
    <dgm:pt modelId="{B8B70CE9-C6CA-4BDB-8F77-CD439A2F6129}" type="parTrans" cxnId="{7F1F1000-3EB6-47F9-ABF7-3DBCCC960FFE}">
      <dgm:prSet/>
      <dgm:spPr/>
      <dgm:t>
        <a:bodyPr/>
        <a:lstStyle/>
        <a:p>
          <a:endParaRPr lang="it-IT"/>
        </a:p>
      </dgm:t>
    </dgm:pt>
    <dgm:pt modelId="{DA4AD23C-ED80-4A31-B294-C4816DC2C890}" type="sibTrans" cxnId="{7F1F1000-3EB6-47F9-ABF7-3DBCCC960FFE}">
      <dgm:prSet/>
      <dgm:spPr/>
      <dgm:t>
        <a:bodyPr/>
        <a:lstStyle/>
        <a:p>
          <a:endParaRPr lang="it-IT"/>
        </a:p>
      </dgm:t>
    </dgm:pt>
    <dgm:pt modelId="{7B97A424-4978-8A4C-8CC6-3FAA8A1B43D4}" type="pres">
      <dgm:prSet presAssocID="{B4FF4604-D457-2C43-90BB-3AE6C8B57A88}" presName="compositeShape" presStyleCnt="0">
        <dgm:presLayoutVars>
          <dgm:chMax val="2"/>
          <dgm:dir/>
          <dgm:resizeHandles val="exact"/>
        </dgm:presLayoutVars>
      </dgm:prSet>
      <dgm:spPr/>
    </dgm:pt>
    <dgm:pt modelId="{47EE28A9-A754-DB40-8186-B94AB5151A25}" type="pres">
      <dgm:prSet presAssocID="{B4FF4604-D457-2C43-90BB-3AE6C8B57A88}" presName="divider" presStyleLbl="fgShp" presStyleIdx="0" presStyleCnt="1"/>
      <dgm:spPr>
        <a:gradFill flip="none" rotWithShape="0">
          <a:gsLst>
            <a:gs pos="0">
              <a:srgbClr val="0A8C74">
                <a:tint val="66000"/>
                <a:satMod val="160000"/>
              </a:srgbClr>
            </a:gs>
            <a:gs pos="50000">
              <a:srgbClr val="0A8C74">
                <a:tint val="44500"/>
                <a:satMod val="160000"/>
              </a:srgbClr>
            </a:gs>
            <a:gs pos="100000">
              <a:srgbClr val="0A8C74">
                <a:tint val="23500"/>
                <a:satMod val="160000"/>
              </a:srgbClr>
            </a:gs>
          </a:gsLst>
          <a:path path="circle">
            <a:fillToRect l="50000" t="50000" r="50000" b="50000"/>
          </a:path>
          <a:tileRect/>
        </a:gradFill>
      </dgm:spPr>
    </dgm:pt>
    <dgm:pt modelId="{10E2FB7D-ED6C-994B-9711-3C085A0D0B85}" type="pres">
      <dgm:prSet presAssocID="{5F424BF9-3B26-6F4A-9F52-EF71C8834D33}" presName="downArrow" presStyleLbl="node1" presStyleIdx="0" presStyleCnt="2"/>
      <dgm:spPr>
        <a:solidFill>
          <a:srgbClr val="0A8C74"/>
        </a:solidFill>
      </dgm:spPr>
    </dgm:pt>
    <dgm:pt modelId="{2505D526-1BA4-B04B-A117-7480C4002AA5}" type="pres">
      <dgm:prSet presAssocID="{5F424BF9-3B26-6F4A-9F52-EF71C8834D33}" presName="downArrowText" presStyleLbl="revTx" presStyleIdx="0" presStyleCnt="2" custScaleX="166583" custScaleY="111225">
        <dgm:presLayoutVars>
          <dgm:bulletEnabled val="1"/>
        </dgm:presLayoutVars>
      </dgm:prSet>
      <dgm:spPr/>
    </dgm:pt>
    <dgm:pt modelId="{EFC5625A-6F08-2142-815A-BF57050A55B0}" type="pres">
      <dgm:prSet presAssocID="{6C480AD7-EC74-9C47-8B12-18BE4DF14C8C}" presName="upArrow" presStyleLbl="node1" presStyleIdx="1" presStyleCnt="2"/>
      <dgm:spPr>
        <a:solidFill>
          <a:srgbClr val="0A8C74"/>
        </a:solidFill>
      </dgm:spPr>
    </dgm:pt>
    <dgm:pt modelId="{BC3A8369-B814-B54C-B9F7-CF03496199C1}" type="pres">
      <dgm:prSet presAssocID="{6C480AD7-EC74-9C47-8B12-18BE4DF14C8C}" presName="upArrowText" presStyleLbl="revTx" presStyleIdx="1" presStyleCnt="2" custScaleX="166583" custScaleY="111225">
        <dgm:presLayoutVars>
          <dgm:bulletEnabled val="1"/>
        </dgm:presLayoutVars>
      </dgm:prSet>
      <dgm:spPr/>
    </dgm:pt>
  </dgm:ptLst>
  <dgm:cxnLst>
    <dgm:cxn modelId="{7F1F1000-3EB6-47F9-ABF7-3DBCCC960FFE}" srcId="{6C480AD7-EC74-9C47-8B12-18BE4DF14C8C}" destId="{54D0B9FB-D227-4896-BC61-540F3084FF8D}" srcOrd="0" destOrd="0" parTransId="{B8B70CE9-C6CA-4BDB-8F77-CD439A2F6129}" sibTransId="{DA4AD23C-ED80-4A31-B294-C4816DC2C890}"/>
    <dgm:cxn modelId="{3E3D0919-58B0-DD45-8E8E-CF11BE4A7E7A}" srcId="{5F424BF9-3B26-6F4A-9F52-EF71C8834D33}" destId="{4A369154-0673-574A-B636-596AA3D55291}" srcOrd="1" destOrd="0" parTransId="{32EFD179-998E-CF4F-8A7A-C383C4789DBC}" sibTransId="{8C50E58B-8DB7-2847-B913-C986012D9A23}"/>
    <dgm:cxn modelId="{C7586365-CB0D-41FD-AE8B-B9A70D541D74}" type="presOf" srcId="{54D0B9FB-D227-4896-BC61-540F3084FF8D}" destId="{BC3A8369-B814-B54C-B9F7-CF03496199C1}" srcOrd="0" destOrd="1" presId="urn:microsoft.com/office/officeart/2005/8/layout/arrow3"/>
    <dgm:cxn modelId="{2B531357-95DE-9849-B2A0-477F7E8B3C68}" srcId="{B4FF4604-D457-2C43-90BB-3AE6C8B57A88}" destId="{5F424BF9-3B26-6F4A-9F52-EF71C8834D33}" srcOrd="0" destOrd="0" parTransId="{EB8DEAB6-7061-4745-866B-DBEC92BBFDCE}" sibTransId="{CE3BE5B6-7940-1C4C-A24A-54F82AAE30B3}"/>
    <dgm:cxn modelId="{8AA3E07B-F65E-AB43-8CBA-A92CCE888BB3}" type="presOf" srcId="{98B02B72-03D3-C244-8F49-EAE361EC7E52}" destId="{2505D526-1BA4-B04B-A117-7480C4002AA5}" srcOrd="0" destOrd="1" presId="urn:microsoft.com/office/officeart/2005/8/layout/arrow3"/>
    <dgm:cxn modelId="{0E63468C-C098-FE4C-B76C-55164678DCFD}" type="presOf" srcId="{5F424BF9-3B26-6F4A-9F52-EF71C8834D33}" destId="{2505D526-1BA4-B04B-A117-7480C4002AA5}" srcOrd="0" destOrd="0" presId="urn:microsoft.com/office/officeart/2005/8/layout/arrow3"/>
    <dgm:cxn modelId="{1109BE8E-BDBD-A142-843E-6AAD49DE71A2}" srcId="{B4FF4604-D457-2C43-90BB-3AE6C8B57A88}" destId="{6C480AD7-EC74-9C47-8B12-18BE4DF14C8C}" srcOrd="1" destOrd="0" parTransId="{204134A2-C677-D546-89E0-EA67FEEB7362}" sibTransId="{AC59FDD9-29CB-4140-8A03-691921C80A11}"/>
    <dgm:cxn modelId="{4F28ED90-B07E-9E4D-BD28-E5907691D912}" type="presOf" srcId="{B4FF4604-D457-2C43-90BB-3AE6C8B57A88}" destId="{7B97A424-4978-8A4C-8CC6-3FAA8A1B43D4}" srcOrd="0" destOrd="0" presId="urn:microsoft.com/office/officeart/2005/8/layout/arrow3"/>
    <dgm:cxn modelId="{83A8B1B6-AA1B-ED42-A711-C73188F89EE2}" type="presOf" srcId="{6C480AD7-EC74-9C47-8B12-18BE4DF14C8C}" destId="{BC3A8369-B814-B54C-B9F7-CF03496199C1}" srcOrd="0" destOrd="0" presId="urn:microsoft.com/office/officeart/2005/8/layout/arrow3"/>
    <dgm:cxn modelId="{5A3CDCD7-8D6F-3547-A618-381502090F70}" srcId="{5F424BF9-3B26-6F4A-9F52-EF71C8834D33}" destId="{98B02B72-03D3-C244-8F49-EAE361EC7E52}" srcOrd="0" destOrd="0" parTransId="{C1D26BE8-BF63-7544-96AD-9D2A96C268E5}" sibTransId="{FBB60332-8466-2A47-9236-ED02C36D8CFF}"/>
    <dgm:cxn modelId="{6A3832DB-7D8F-8E49-A75F-FF7FE54759BA}" type="presOf" srcId="{4A369154-0673-574A-B636-596AA3D55291}" destId="{2505D526-1BA4-B04B-A117-7480C4002AA5}" srcOrd="0" destOrd="2" presId="urn:microsoft.com/office/officeart/2005/8/layout/arrow3"/>
    <dgm:cxn modelId="{BF409AC5-FB7B-F145-9A43-D6F812A7D9F1}" type="presParOf" srcId="{7B97A424-4978-8A4C-8CC6-3FAA8A1B43D4}" destId="{47EE28A9-A754-DB40-8186-B94AB5151A25}" srcOrd="0" destOrd="0" presId="urn:microsoft.com/office/officeart/2005/8/layout/arrow3"/>
    <dgm:cxn modelId="{B8CA3AA0-7B32-0745-B4D5-29A8B34BADAF}" type="presParOf" srcId="{7B97A424-4978-8A4C-8CC6-3FAA8A1B43D4}" destId="{10E2FB7D-ED6C-994B-9711-3C085A0D0B85}" srcOrd="1" destOrd="0" presId="urn:microsoft.com/office/officeart/2005/8/layout/arrow3"/>
    <dgm:cxn modelId="{8986F230-6674-2A46-B70A-03613087438D}" type="presParOf" srcId="{7B97A424-4978-8A4C-8CC6-3FAA8A1B43D4}" destId="{2505D526-1BA4-B04B-A117-7480C4002AA5}" srcOrd="2" destOrd="0" presId="urn:microsoft.com/office/officeart/2005/8/layout/arrow3"/>
    <dgm:cxn modelId="{98A79FC9-9FC1-6549-8338-6F09862AC030}" type="presParOf" srcId="{7B97A424-4978-8A4C-8CC6-3FAA8A1B43D4}" destId="{EFC5625A-6F08-2142-815A-BF57050A55B0}" srcOrd="3" destOrd="0" presId="urn:microsoft.com/office/officeart/2005/8/layout/arrow3"/>
    <dgm:cxn modelId="{13A86B76-215F-0647-8DDB-B01E82253EDE}" type="presParOf" srcId="{7B97A424-4978-8A4C-8CC6-3FAA8A1B43D4}" destId="{BC3A8369-B814-B54C-B9F7-CF03496199C1}" srcOrd="4" destOrd="0" presId="urn:microsoft.com/office/officeart/2005/8/layout/arrow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4FD2AD-B7F2-4519-B471-DF0F075E4BCF}">
      <dsp:nvSpPr>
        <dsp:cNvPr id="0" name=""/>
        <dsp:cNvSpPr/>
      </dsp:nvSpPr>
      <dsp:spPr>
        <a:xfrm>
          <a:off x="0" y="1129575"/>
          <a:ext cx="4867042" cy="3041901"/>
        </a:xfrm>
        <a:prstGeom prst="swooshArrow">
          <a:avLst>
            <a:gd name="adj1" fmla="val 25000"/>
            <a:gd name="adj2" fmla="val 25000"/>
          </a:avLst>
        </a:prstGeom>
        <a:solidFill>
          <a:srgbClr val="0A8C74">
            <a:alpha val="30196"/>
          </a:srgbClr>
        </a:solidFill>
        <a:ln>
          <a:noFill/>
        </a:ln>
        <a:effectLst/>
      </dsp:spPr>
      <dsp:style>
        <a:lnRef idx="0">
          <a:scrgbClr r="0" g="0" b="0"/>
        </a:lnRef>
        <a:fillRef idx="1">
          <a:scrgbClr r="0" g="0" b="0"/>
        </a:fillRef>
        <a:effectRef idx="0">
          <a:scrgbClr r="0" g="0" b="0"/>
        </a:effectRef>
        <a:fontRef idx="minor"/>
      </dsp:style>
    </dsp:sp>
    <dsp:sp modelId="{E4A9A639-198D-4457-A96A-0ACE44019B01}">
      <dsp:nvSpPr>
        <dsp:cNvPr id="0" name=""/>
        <dsp:cNvSpPr/>
      </dsp:nvSpPr>
      <dsp:spPr>
        <a:xfrm>
          <a:off x="479403" y="3391533"/>
          <a:ext cx="111941" cy="111941"/>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17E426-7A7C-47BA-8DD2-F09BBAE6A71C}">
      <dsp:nvSpPr>
        <dsp:cNvPr id="0" name=""/>
        <dsp:cNvSpPr/>
      </dsp:nvSpPr>
      <dsp:spPr>
        <a:xfrm>
          <a:off x="535374" y="3447504"/>
          <a:ext cx="832264" cy="7239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9316" tIns="0" rIns="0" bIns="0" numCol="1" spcCol="1270" anchor="t" anchorCtr="0">
          <a:noAutofit/>
        </a:bodyPr>
        <a:lstStyle/>
        <a:p>
          <a:pPr marL="0" lvl="0" indent="0" algn="l" defTabSz="889000">
            <a:lnSpc>
              <a:spcPct val="90000"/>
            </a:lnSpc>
            <a:spcBef>
              <a:spcPct val="0"/>
            </a:spcBef>
            <a:spcAft>
              <a:spcPct val="35000"/>
            </a:spcAft>
            <a:buNone/>
          </a:pPr>
          <a:r>
            <a:rPr lang="it-IT" sz="2000" kern="1200" dirty="0"/>
            <a:t>2024</a:t>
          </a:r>
        </a:p>
        <a:p>
          <a:pPr marL="114300" lvl="1" indent="-114300" algn="l" defTabSz="622300">
            <a:lnSpc>
              <a:spcPct val="90000"/>
            </a:lnSpc>
            <a:spcBef>
              <a:spcPct val="0"/>
            </a:spcBef>
            <a:spcAft>
              <a:spcPct val="15000"/>
            </a:spcAft>
            <a:buChar char="•"/>
          </a:pPr>
          <a:r>
            <a:rPr lang="it-IT" sz="1400" kern="1200" dirty="0"/>
            <a:t>Enti di interesse Pubblico rilevanti</a:t>
          </a:r>
        </a:p>
      </dsp:txBody>
      <dsp:txXfrm>
        <a:off x="535374" y="3447504"/>
        <a:ext cx="832264" cy="723972"/>
      </dsp:txXfrm>
    </dsp:sp>
    <dsp:sp modelId="{497BD198-6107-4EAC-8CEE-47463EC515D9}">
      <dsp:nvSpPr>
        <dsp:cNvPr id="0" name=""/>
        <dsp:cNvSpPr/>
      </dsp:nvSpPr>
      <dsp:spPr>
        <a:xfrm>
          <a:off x="1270298" y="2683986"/>
          <a:ext cx="194681" cy="194681"/>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7829C8-3CCD-45D2-A3CA-74C989CC47E0}">
      <dsp:nvSpPr>
        <dsp:cNvPr id="0" name=""/>
        <dsp:cNvSpPr/>
      </dsp:nvSpPr>
      <dsp:spPr>
        <a:xfrm>
          <a:off x="1367639" y="2781327"/>
          <a:ext cx="1022079" cy="1390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158" tIns="0" rIns="0" bIns="0" numCol="1" spcCol="1270" anchor="t" anchorCtr="0">
          <a:noAutofit/>
        </a:bodyPr>
        <a:lstStyle/>
        <a:p>
          <a:pPr marL="0" lvl="0" indent="0" algn="l" defTabSz="889000">
            <a:lnSpc>
              <a:spcPct val="90000"/>
            </a:lnSpc>
            <a:spcBef>
              <a:spcPct val="0"/>
            </a:spcBef>
            <a:spcAft>
              <a:spcPct val="35000"/>
            </a:spcAft>
            <a:buNone/>
          </a:pPr>
          <a:r>
            <a:rPr lang="it-IT" sz="2000" kern="1200" dirty="0"/>
            <a:t>2025</a:t>
          </a:r>
        </a:p>
        <a:p>
          <a:pPr marL="114300" lvl="1" indent="-114300" algn="l" defTabSz="622300">
            <a:lnSpc>
              <a:spcPct val="90000"/>
            </a:lnSpc>
            <a:spcBef>
              <a:spcPct val="0"/>
            </a:spcBef>
            <a:spcAft>
              <a:spcPct val="15000"/>
            </a:spcAft>
            <a:buChar char="•"/>
          </a:pPr>
          <a:r>
            <a:rPr lang="it-IT" sz="1400" kern="1200" dirty="0"/>
            <a:t>Grandi imprese non quotate*</a:t>
          </a:r>
        </a:p>
      </dsp:txBody>
      <dsp:txXfrm>
        <a:off x="1367639" y="2781327"/>
        <a:ext cx="1022079" cy="1390149"/>
      </dsp:txXfrm>
    </dsp:sp>
    <dsp:sp modelId="{755DDC8B-6952-44BB-9F0A-25F6BE9A32A3}">
      <dsp:nvSpPr>
        <dsp:cNvPr id="0" name=""/>
        <dsp:cNvSpPr/>
      </dsp:nvSpPr>
      <dsp:spPr>
        <a:xfrm>
          <a:off x="2280209" y="2162604"/>
          <a:ext cx="257953" cy="257953"/>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237642-271B-42C9-B898-19D556E4CA44}">
      <dsp:nvSpPr>
        <dsp:cNvPr id="0" name=""/>
        <dsp:cNvSpPr/>
      </dsp:nvSpPr>
      <dsp:spPr>
        <a:xfrm>
          <a:off x="2409186" y="2291581"/>
          <a:ext cx="1022079" cy="18798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684" tIns="0" rIns="0" bIns="0" numCol="1" spcCol="1270" anchor="t" anchorCtr="0">
          <a:noAutofit/>
        </a:bodyPr>
        <a:lstStyle/>
        <a:p>
          <a:pPr marL="0" lvl="0" indent="0" algn="l" defTabSz="889000">
            <a:lnSpc>
              <a:spcPct val="90000"/>
            </a:lnSpc>
            <a:spcBef>
              <a:spcPct val="0"/>
            </a:spcBef>
            <a:spcAft>
              <a:spcPct val="35000"/>
            </a:spcAft>
            <a:buNone/>
          </a:pPr>
          <a:r>
            <a:rPr lang="it-IT" sz="2000" kern="1200" dirty="0"/>
            <a:t>2026</a:t>
          </a:r>
        </a:p>
        <a:p>
          <a:pPr marL="114300" lvl="1" indent="-114300" algn="l" defTabSz="622300">
            <a:lnSpc>
              <a:spcPct val="90000"/>
            </a:lnSpc>
            <a:spcBef>
              <a:spcPct val="0"/>
            </a:spcBef>
            <a:spcAft>
              <a:spcPct val="15000"/>
            </a:spcAft>
            <a:buChar char="•"/>
          </a:pPr>
          <a:r>
            <a:rPr lang="it-IT" sz="1400" kern="1200" dirty="0"/>
            <a:t>PMI quotate</a:t>
          </a:r>
        </a:p>
      </dsp:txBody>
      <dsp:txXfrm>
        <a:off x="2409186" y="2291581"/>
        <a:ext cx="1022079" cy="1879895"/>
      </dsp:txXfrm>
    </dsp:sp>
    <dsp:sp modelId="{8378F1B0-F470-4E94-A5F2-331084A2B3B0}">
      <dsp:nvSpPr>
        <dsp:cNvPr id="0" name=""/>
        <dsp:cNvSpPr/>
      </dsp:nvSpPr>
      <dsp:spPr>
        <a:xfrm>
          <a:off x="3380161" y="1817653"/>
          <a:ext cx="345560" cy="345560"/>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5C7065-A168-46F7-A15B-8FC7E0FB927D}">
      <dsp:nvSpPr>
        <dsp:cNvPr id="0" name=""/>
        <dsp:cNvSpPr/>
      </dsp:nvSpPr>
      <dsp:spPr>
        <a:xfrm>
          <a:off x="3552941" y="1990433"/>
          <a:ext cx="1022079" cy="21810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3105" tIns="0" rIns="0" bIns="0" numCol="1" spcCol="1270" anchor="t" anchorCtr="0">
          <a:noAutofit/>
        </a:bodyPr>
        <a:lstStyle/>
        <a:p>
          <a:pPr marL="0" lvl="0" indent="0" algn="l" defTabSz="889000">
            <a:lnSpc>
              <a:spcPct val="90000"/>
            </a:lnSpc>
            <a:spcBef>
              <a:spcPct val="0"/>
            </a:spcBef>
            <a:spcAft>
              <a:spcPct val="35000"/>
            </a:spcAft>
            <a:buNone/>
          </a:pPr>
          <a:r>
            <a:rPr lang="it-IT" sz="2000" kern="1200" dirty="0"/>
            <a:t>2028</a:t>
          </a:r>
        </a:p>
        <a:p>
          <a:pPr marL="114300" lvl="1" indent="-114300" algn="l" defTabSz="622300">
            <a:lnSpc>
              <a:spcPct val="90000"/>
            </a:lnSpc>
            <a:spcBef>
              <a:spcPct val="0"/>
            </a:spcBef>
            <a:spcAft>
              <a:spcPct val="15000"/>
            </a:spcAft>
            <a:buChar char="•"/>
          </a:pPr>
          <a:r>
            <a:rPr lang="it-IT" sz="1400" kern="1200" dirty="0"/>
            <a:t>Società extra-EU*</a:t>
          </a:r>
        </a:p>
      </dsp:txBody>
      <dsp:txXfrm>
        <a:off x="3552941" y="1990433"/>
        <a:ext cx="1022079" cy="21810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A4DA4E-0606-4E77-993B-D209844CA97D}">
      <dsp:nvSpPr>
        <dsp:cNvPr id="0" name=""/>
        <dsp:cNvSpPr/>
      </dsp:nvSpPr>
      <dsp:spPr>
        <a:xfrm>
          <a:off x="598607" y="755403"/>
          <a:ext cx="1706633" cy="1706597"/>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it-IT" sz="2400" kern="1200" dirty="0"/>
            <a:t>49.000</a:t>
          </a:r>
        </a:p>
      </dsp:txBody>
      <dsp:txXfrm>
        <a:off x="848538" y="1005328"/>
        <a:ext cx="1206771" cy="1206747"/>
      </dsp:txXfrm>
    </dsp:sp>
    <dsp:sp modelId="{BED3D05D-72F4-4649-A70E-56B3D9352DD2}">
      <dsp:nvSpPr>
        <dsp:cNvPr id="0" name=""/>
        <dsp:cNvSpPr/>
      </dsp:nvSpPr>
      <dsp:spPr>
        <a:xfrm>
          <a:off x="1572375" y="677649"/>
          <a:ext cx="189802" cy="189799"/>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9A8B37-C618-4BB3-9D11-6C58C69EA7F3}">
      <dsp:nvSpPr>
        <dsp:cNvPr id="0" name=""/>
        <dsp:cNvSpPr/>
      </dsp:nvSpPr>
      <dsp:spPr>
        <a:xfrm>
          <a:off x="1122944" y="2335201"/>
          <a:ext cx="137432" cy="137564"/>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FA7736-1E8F-472D-91E4-1EBC165178C5}">
      <dsp:nvSpPr>
        <dsp:cNvPr id="0" name=""/>
        <dsp:cNvSpPr/>
      </dsp:nvSpPr>
      <dsp:spPr>
        <a:xfrm>
          <a:off x="2415060" y="1448010"/>
          <a:ext cx="137432" cy="137564"/>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A08D2AC-49E6-405E-80B6-2ACEECABC297}">
      <dsp:nvSpPr>
        <dsp:cNvPr id="0" name=""/>
        <dsp:cNvSpPr/>
      </dsp:nvSpPr>
      <dsp:spPr>
        <a:xfrm>
          <a:off x="1757417" y="2481538"/>
          <a:ext cx="189802" cy="189799"/>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BB62858-1D68-40D2-95DC-4AA78BDB8EB3}">
      <dsp:nvSpPr>
        <dsp:cNvPr id="0" name=""/>
        <dsp:cNvSpPr/>
      </dsp:nvSpPr>
      <dsp:spPr>
        <a:xfrm>
          <a:off x="1161983" y="947395"/>
          <a:ext cx="137432" cy="137564"/>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E1FA20-D974-4478-9CAA-BB23F704F6CB}">
      <dsp:nvSpPr>
        <dsp:cNvPr id="0" name=""/>
        <dsp:cNvSpPr/>
      </dsp:nvSpPr>
      <dsp:spPr>
        <a:xfrm>
          <a:off x="728739" y="1734304"/>
          <a:ext cx="137432" cy="137564"/>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1F7790D-7B56-4DEB-9410-8C0DDB70F2F1}">
      <dsp:nvSpPr>
        <dsp:cNvPr id="0" name=""/>
        <dsp:cNvSpPr/>
      </dsp:nvSpPr>
      <dsp:spPr>
        <a:xfrm>
          <a:off x="65383" y="1063427"/>
          <a:ext cx="693825" cy="693604"/>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it-IT" sz="1100" kern="1200" dirty="0"/>
            <a:t>11.700</a:t>
          </a:r>
        </a:p>
      </dsp:txBody>
      <dsp:txXfrm>
        <a:off x="166991" y="1165003"/>
        <a:ext cx="490609" cy="490452"/>
      </dsp:txXfrm>
    </dsp:sp>
    <dsp:sp modelId="{7C8B1084-92A6-462B-B8F8-F961EE3C0FEB}">
      <dsp:nvSpPr>
        <dsp:cNvPr id="0" name=""/>
        <dsp:cNvSpPr/>
      </dsp:nvSpPr>
      <dsp:spPr>
        <a:xfrm>
          <a:off x="1380351" y="953376"/>
          <a:ext cx="189802" cy="189799"/>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8617B3-8DD6-406E-A5E1-0B01A66DC01F}">
      <dsp:nvSpPr>
        <dsp:cNvPr id="0" name=""/>
        <dsp:cNvSpPr/>
      </dsp:nvSpPr>
      <dsp:spPr>
        <a:xfrm>
          <a:off x="130449" y="1960388"/>
          <a:ext cx="343104" cy="343113"/>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80850A-5EE8-47AF-BB79-893B03286550}">
      <dsp:nvSpPr>
        <dsp:cNvPr id="0" name=""/>
        <dsp:cNvSpPr/>
      </dsp:nvSpPr>
      <dsp:spPr>
        <a:xfrm>
          <a:off x="2480126" y="737061"/>
          <a:ext cx="693825" cy="693604"/>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it-IT" sz="1100" kern="1200" dirty="0"/>
            <a:t>4.000 in Italia</a:t>
          </a:r>
        </a:p>
      </dsp:txBody>
      <dsp:txXfrm>
        <a:off x="2581734" y="838637"/>
        <a:ext cx="490609" cy="490452"/>
      </dsp:txXfrm>
    </dsp:sp>
    <dsp:sp modelId="{98090E3B-3D7D-4504-83B4-6E2C1DEAE230}">
      <dsp:nvSpPr>
        <dsp:cNvPr id="0" name=""/>
        <dsp:cNvSpPr/>
      </dsp:nvSpPr>
      <dsp:spPr>
        <a:xfrm>
          <a:off x="2170665" y="1215945"/>
          <a:ext cx="189802" cy="189799"/>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2F425A4-F5CD-4753-9BA3-DC55EABC4EF5}">
      <dsp:nvSpPr>
        <dsp:cNvPr id="0" name=""/>
        <dsp:cNvSpPr/>
      </dsp:nvSpPr>
      <dsp:spPr>
        <a:xfrm>
          <a:off x="0" y="2368695"/>
          <a:ext cx="137432" cy="137564"/>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07B21E-4D15-4E7D-B507-FBAF202F2042}">
      <dsp:nvSpPr>
        <dsp:cNvPr id="0" name=""/>
        <dsp:cNvSpPr/>
      </dsp:nvSpPr>
      <dsp:spPr>
        <a:xfrm>
          <a:off x="1370512" y="2172915"/>
          <a:ext cx="137432" cy="137564"/>
        </a:xfrm>
        <a:prstGeom prst="ellipse">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5D3937-B906-417D-8D21-B147BE00E779}">
      <dsp:nvSpPr>
        <dsp:cNvPr id="0" name=""/>
        <dsp:cNvSpPr/>
      </dsp:nvSpPr>
      <dsp:spPr>
        <a:xfrm>
          <a:off x="544736" y="762"/>
          <a:ext cx="2077813" cy="2077813"/>
        </a:xfrm>
        <a:prstGeom prst="ellipse">
          <a:avLst/>
        </a:prstGeom>
        <a:solidFill>
          <a:srgbClr val="0A8C74">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49" tIns="19050" rIns="114349" bIns="19050" numCol="1" spcCol="1270" anchor="ctr" anchorCtr="0">
          <a:noAutofit/>
        </a:bodyPr>
        <a:lstStyle/>
        <a:p>
          <a:pPr marL="0" lvl="0" indent="0" algn="ctr" defTabSz="666750">
            <a:lnSpc>
              <a:spcPct val="90000"/>
            </a:lnSpc>
            <a:spcBef>
              <a:spcPct val="0"/>
            </a:spcBef>
            <a:spcAft>
              <a:spcPct val="35000"/>
            </a:spcAft>
            <a:buNone/>
          </a:pPr>
          <a:r>
            <a:rPr lang="it-IT" sz="1500" kern="1200" dirty="0">
              <a:latin typeface="Tahoma" panose="020B0604030504040204" pitchFamily="34" charset="0"/>
              <a:ea typeface="Tahoma" panose="020B0604030504040204" pitchFamily="34" charset="0"/>
              <a:cs typeface="Tahoma" panose="020B0604030504040204" pitchFamily="34" charset="0"/>
            </a:rPr>
            <a:t>Teoria dell’agenzia (principale-agente)</a:t>
          </a:r>
        </a:p>
      </dsp:txBody>
      <dsp:txXfrm>
        <a:off x="849025" y="305051"/>
        <a:ext cx="1469235" cy="1469235"/>
      </dsp:txXfrm>
    </dsp:sp>
    <dsp:sp modelId="{C5A9A1C6-E906-41AE-AB72-1BDE86D5EE1A}">
      <dsp:nvSpPr>
        <dsp:cNvPr id="0" name=""/>
        <dsp:cNvSpPr/>
      </dsp:nvSpPr>
      <dsp:spPr>
        <a:xfrm>
          <a:off x="2206987" y="762"/>
          <a:ext cx="2077813" cy="2077813"/>
        </a:xfrm>
        <a:prstGeom prst="ellipse">
          <a:avLst/>
        </a:prstGeom>
        <a:solidFill>
          <a:srgbClr val="0A8C74">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49" tIns="19050" rIns="114349" bIns="19050" numCol="1" spcCol="1270" anchor="ctr" anchorCtr="0">
          <a:noAutofit/>
        </a:bodyPr>
        <a:lstStyle/>
        <a:p>
          <a:pPr marL="0" lvl="0" indent="0" algn="ctr" defTabSz="666750">
            <a:lnSpc>
              <a:spcPct val="90000"/>
            </a:lnSpc>
            <a:spcBef>
              <a:spcPct val="0"/>
            </a:spcBef>
            <a:spcAft>
              <a:spcPct val="35000"/>
            </a:spcAft>
            <a:buNone/>
          </a:pPr>
          <a:r>
            <a:rPr lang="it-IT" sz="1500" kern="1200" dirty="0">
              <a:latin typeface="Tahoma" panose="020B0604030504040204" pitchFamily="34" charset="0"/>
              <a:ea typeface="Tahoma" panose="020B0604030504040204" pitchFamily="34" charset="0"/>
              <a:cs typeface="Tahoma" panose="020B0604030504040204" pitchFamily="34" charset="0"/>
            </a:rPr>
            <a:t>Teoria degli stakeholder</a:t>
          </a:r>
        </a:p>
      </dsp:txBody>
      <dsp:txXfrm>
        <a:off x="2511276" y="305051"/>
        <a:ext cx="1469235" cy="1469235"/>
      </dsp:txXfrm>
    </dsp:sp>
    <dsp:sp modelId="{2B1FDD42-0B0B-416D-A51F-DDAE8D912D9C}">
      <dsp:nvSpPr>
        <dsp:cNvPr id="0" name=""/>
        <dsp:cNvSpPr/>
      </dsp:nvSpPr>
      <dsp:spPr>
        <a:xfrm>
          <a:off x="3869237" y="762"/>
          <a:ext cx="2077813" cy="2077813"/>
        </a:xfrm>
        <a:prstGeom prst="ellipse">
          <a:avLst/>
        </a:prstGeom>
        <a:solidFill>
          <a:srgbClr val="0A8C74">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49" tIns="19050" rIns="114349" bIns="19050" numCol="1" spcCol="1270" anchor="ctr" anchorCtr="0">
          <a:noAutofit/>
        </a:bodyPr>
        <a:lstStyle/>
        <a:p>
          <a:pPr marL="0" lvl="0" indent="0" algn="ctr" defTabSz="666750">
            <a:lnSpc>
              <a:spcPct val="90000"/>
            </a:lnSpc>
            <a:spcBef>
              <a:spcPct val="0"/>
            </a:spcBef>
            <a:spcAft>
              <a:spcPct val="35000"/>
            </a:spcAft>
            <a:buNone/>
          </a:pPr>
          <a:r>
            <a:rPr lang="it-IT" sz="1500" kern="1200" dirty="0">
              <a:latin typeface="Tahoma" panose="020B0604030504040204" pitchFamily="34" charset="0"/>
              <a:ea typeface="Tahoma" panose="020B0604030504040204" pitchFamily="34" charset="0"/>
              <a:cs typeface="Tahoma" panose="020B0604030504040204" pitchFamily="34" charset="0"/>
            </a:rPr>
            <a:t>Teoria della legittimità</a:t>
          </a:r>
        </a:p>
      </dsp:txBody>
      <dsp:txXfrm>
        <a:off x="4173526" y="305051"/>
        <a:ext cx="1469235" cy="1469235"/>
      </dsp:txXfrm>
    </dsp:sp>
    <dsp:sp modelId="{04780E59-E792-4E21-96AA-ABB8DBD26CF1}">
      <dsp:nvSpPr>
        <dsp:cNvPr id="0" name=""/>
        <dsp:cNvSpPr/>
      </dsp:nvSpPr>
      <dsp:spPr>
        <a:xfrm>
          <a:off x="5531488" y="762"/>
          <a:ext cx="2077813" cy="2077813"/>
        </a:xfrm>
        <a:prstGeom prst="ellipse">
          <a:avLst/>
        </a:prstGeom>
        <a:solidFill>
          <a:srgbClr val="0A8C74">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49" tIns="19050" rIns="114349" bIns="19050" numCol="1" spcCol="1270" anchor="ctr" anchorCtr="0">
          <a:noAutofit/>
        </a:bodyPr>
        <a:lstStyle/>
        <a:p>
          <a:pPr marL="0" lvl="0" indent="0" algn="ctr" defTabSz="666750">
            <a:lnSpc>
              <a:spcPct val="90000"/>
            </a:lnSpc>
            <a:spcBef>
              <a:spcPct val="0"/>
            </a:spcBef>
            <a:spcAft>
              <a:spcPct val="35000"/>
            </a:spcAft>
            <a:buNone/>
          </a:pPr>
          <a:r>
            <a:rPr lang="it-IT" sz="1500" kern="1200" dirty="0">
              <a:latin typeface="Tahoma" panose="020B0604030504040204" pitchFamily="34" charset="0"/>
              <a:ea typeface="Tahoma" panose="020B0604030504040204" pitchFamily="34" charset="0"/>
              <a:cs typeface="Tahoma" panose="020B0604030504040204" pitchFamily="34" charset="0"/>
            </a:rPr>
            <a:t>Teoria istituzionalista</a:t>
          </a:r>
        </a:p>
      </dsp:txBody>
      <dsp:txXfrm>
        <a:off x="5835777" y="305051"/>
        <a:ext cx="1469235" cy="1469235"/>
      </dsp:txXfrm>
    </dsp:sp>
    <dsp:sp modelId="{EB39C45A-EB81-449C-8E3F-6435AC3EB060}">
      <dsp:nvSpPr>
        <dsp:cNvPr id="0" name=""/>
        <dsp:cNvSpPr/>
      </dsp:nvSpPr>
      <dsp:spPr>
        <a:xfrm>
          <a:off x="7193738" y="762"/>
          <a:ext cx="2077813" cy="2077813"/>
        </a:xfrm>
        <a:prstGeom prst="ellipse">
          <a:avLst/>
        </a:prstGeom>
        <a:solidFill>
          <a:srgbClr val="0A8C74">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4349" tIns="19050" rIns="114349" bIns="19050" numCol="1" spcCol="1270" anchor="ctr" anchorCtr="0">
          <a:noAutofit/>
        </a:bodyPr>
        <a:lstStyle/>
        <a:p>
          <a:pPr marL="0" lvl="0" indent="0" algn="ctr" defTabSz="666750">
            <a:lnSpc>
              <a:spcPct val="90000"/>
            </a:lnSpc>
            <a:spcBef>
              <a:spcPct val="0"/>
            </a:spcBef>
            <a:spcAft>
              <a:spcPct val="35000"/>
            </a:spcAft>
            <a:buNone/>
          </a:pPr>
          <a:r>
            <a:rPr lang="it-IT" sz="1500" kern="1200" dirty="0">
              <a:latin typeface="Tahoma" panose="020B0604030504040204" pitchFamily="34" charset="0"/>
              <a:ea typeface="Tahoma" panose="020B0604030504040204" pitchFamily="34" charset="0"/>
              <a:cs typeface="Tahoma" panose="020B0604030504040204" pitchFamily="34" charset="0"/>
            </a:rPr>
            <a:t>Teoria della segnalazione</a:t>
          </a:r>
        </a:p>
      </dsp:txBody>
      <dsp:txXfrm>
        <a:off x="7498027" y="305051"/>
        <a:ext cx="1469235" cy="14692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F00B45-F722-4C8D-B985-3D8D6DB2DD9C}">
      <dsp:nvSpPr>
        <dsp:cNvPr id="0" name=""/>
        <dsp:cNvSpPr/>
      </dsp:nvSpPr>
      <dsp:spPr>
        <a:xfrm>
          <a:off x="883237" y="574735"/>
          <a:ext cx="2719438" cy="319933"/>
        </a:xfrm>
        <a:prstGeom prst="rect">
          <a:avLst/>
        </a:prstGeom>
        <a:solidFill>
          <a:srgbClr val="0A8C74"/>
        </a:solidFill>
        <a:ln w="12700" cap="flat" cmpd="sng" algn="ctr">
          <a:solidFill>
            <a:srgbClr val="0A8C7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4429C5-BB97-47FE-A030-AE452A426312}">
      <dsp:nvSpPr>
        <dsp:cNvPr id="0" name=""/>
        <dsp:cNvSpPr/>
      </dsp:nvSpPr>
      <dsp:spPr>
        <a:xfrm>
          <a:off x="883237" y="694890"/>
          <a:ext cx="199779" cy="199779"/>
        </a:xfrm>
        <a:prstGeom prst="rect">
          <a:avLst/>
        </a:prstGeom>
        <a:solidFill>
          <a:schemeClr val="bg1"/>
        </a:solidFill>
        <a:ln w="12700" cap="flat" cmpd="sng" algn="ctr">
          <a:solidFill>
            <a:srgbClr val="0A8C74"/>
          </a:solidFill>
          <a:prstDash val="solid"/>
          <a:miter lim="800000"/>
        </a:ln>
        <a:effectLst/>
      </dsp:spPr>
      <dsp:style>
        <a:lnRef idx="2">
          <a:scrgbClr r="0" g="0" b="0"/>
        </a:lnRef>
        <a:fillRef idx="1">
          <a:scrgbClr r="0" g="0" b="0"/>
        </a:fillRef>
        <a:effectRef idx="0">
          <a:scrgbClr r="0" g="0" b="0"/>
        </a:effectRef>
        <a:fontRef idx="minor"/>
      </dsp:style>
    </dsp:sp>
    <dsp:sp modelId="{00D4410A-2C1A-4937-8CF9-4D30774C6FD1}">
      <dsp:nvSpPr>
        <dsp:cNvPr id="0" name=""/>
        <dsp:cNvSpPr/>
      </dsp:nvSpPr>
      <dsp:spPr>
        <a:xfrm>
          <a:off x="883237" y="0"/>
          <a:ext cx="2719438" cy="574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l" defTabSz="1422400">
            <a:lnSpc>
              <a:spcPct val="90000"/>
            </a:lnSpc>
            <a:spcBef>
              <a:spcPct val="0"/>
            </a:spcBef>
            <a:spcAft>
              <a:spcPct val="35000"/>
            </a:spcAft>
            <a:buNone/>
          </a:pPr>
          <a:r>
            <a:rPr lang="it-IT" sz="3200" kern="1200" dirty="0">
              <a:latin typeface="Tahoma" panose="020B0604030504040204" pitchFamily="34" charset="0"/>
              <a:ea typeface="Tahoma" panose="020B0604030504040204" pitchFamily="34" charset="0"/>
              <a:cs typeface="Tahoma" panose="020B0604030504040204" pitchFamily="34" charset="0"/>
            </a:rPr>
            <a:t>Quantità</a:t>
          </a:r>
        </a:p>
      </dsp:txBody>
      <dsp:txXfrm>
        <a:off x="883237" y="0"/>
        <a:ext cx="2719438" cy="574735"/>
      </dsp:txXfrm>
    </dsp:sp>
    <dsp:sp modelId="{D2D22B47-DB55-4598-99CD-EF484FC3D63E}">
      <dsp:nvSpPr>
        <dsp:cNvPr id="0" name=""/>
        <dsp:cNvSpPr/>
      </dsp:nvSpPr>
      <dsp:spPr>
        <a:xfrm>
          <a:off x="883237" y="1160570"/>
          <a:ext cx="199774" cy="199774"/>
        </a:xfrm>
        <a:prstGeom prst="rect">
          <a:avLst/>
        </a:prstGeom>
        <a:solidFill>
          <a:schemeClr val="bg1"/>
        </a:solidFill>
        <a:ln w="12700" cap="flat" cmpd="sng" algn="ctr">
          <a:solidFill>
            <a:srgbClr val="0A8C74"/>
          </a:solidFill>
          <a:prstDash val="solid"/>
          <a:miter lim="800000"/>
        </a:ln>
        <a:effectLst/>
      </dsp:spPr>
      <dsp:style>
        <a:lnRef idx="2">
          <a:scrgbClr r="0" g="0" b="0"/>
        </a:lnRef>
        <a:fillRef idx="1">
          <a:scrgbClr r="0" g="0" b="0"/>
        </a:fillRef>
        <a:effectRef idx="0">
          <a:scrgbClr r="0" g="0" b="0"/>
        </a:effectRef>
        <a:fontRef idx="minor"/>
      </dsp:style>
    </dsp:sp>
    <dsp:sp modelId="{8FA551B0-69C0-4D8B-A81A-9B0B07A8F92F}">
      <dsp:nvSpPr>
        <dsp:cNvPr id="0" name=""/>
        <dsp:cNvSpPr/>
      </dsp:nvSpPr>
      <dsp:spPr>
        <a:xfrm>
          <a:off x="1073597" y="1027620"/>
          <a:ext cx="2529077" cy="465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it-IT" sz="1600" kern="1200" dirty="0">
              <a:latin typeface="Tahoma" panose="020B0604030504040204" pitchFamily="34" charset="0"/>
              <a:ea typeface="Tahoma" panose="020B0604030504040204" pitchFamily="34" charset="0"/>
              <a:cs typeface="Tahoma" panose="020B0604030504040204" pitchFamily="34" charset="0"/>
            </a:rPr>
            <a:t>Aspetti ESG</a:t>
          </a:r>
        </a:p>
      </dsp:txBody>
      <dsp:txXfrm>
        <a:off x="1073597" y="1027620"/>
        <a:ext cx="2529077" cy="465675"/>
      </dsp:txXfrm>
    </dsp:sp>
    <dsp:sp modelId="{03210F65-0EDF-4C3F-BBA2-182375A195FC}">
      <dsp:nvSpPr>
        <dsp:cNvPr id="0" name=""/>
        <dsp:cNvSpPr/>
      </dsp:nvSpPr>
      <dsp:spPr>
        <a:xfrm>
          <a:off x="883237" y="1626246"/>
          <a:ext cx="199774" cy="199774"/>
        </a:xfrm>
        <a:prstGeom prst="rect">
          <a:avLst/>
        </a:prstGeom>
        <a:solidFill>
          <a:schemeClr val="bg1"/>
        </a:solidFill>
        <a:ln w="12700" cap="flat" cmpd="sng" algn="ctr">
          <a:solidFill>
            <a:srgbClr val="0A8C74"/>
          </a:solidFill>
          <a:prstDash val="solid"/>
          <a:miter lim="800000"/>
        </a:ln>
        <a:effectLst/>
      </dsp:spPr>
      <dsp:style>
        <a:lnRef idx="2">
          <a:scrgbClr r="0" g="0" b="0"/>
        </a:lnRef>
        <a:fillRef idx="1">
          <a:scrgbClr r="0" g="0" b="0"/>
        </a:fillRef>
        <a:effectRef idx="0">
          <a:scrgbClr r="0" g="0" b="0"/>
        </a:effectRef>
        <a:fontRef idx="minor"/>
      </dsp:style>
    </dsp:sp>
    <dsp:sp modelId="{7883891F-AE1E-41EB-B536-27BB1F1D576C}">
      <dsp:nvSpPr>
        <dsp:cNvPr id="0" name=""/>
        <dsp:cNvSpPr/>
      </dsp:nvSpPr>
      <dsp:spPr>
        <a:xfrm>
          <a:off x="1073597" y="1493295"/>
          <a:ext cx="2529077" cy="465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it-IT" sz="1600" kern="1200" dirty="0">
              <a:latin typeface="Tahoma" panose="020B0604030504040204" pitchFamily="34" charset="0"/>
              <a:ea typeface="Tahoma" panose="020B0604030504040204" pitchFamily="34" charset="0"/>
              <a:cs typeface="Tahoma" panose="020B0604030504040204" pitchFamily="34" charset="0"/>
            </a:rPr>
            <a:t>Contributo agli </a:t>
          </a:r>
          <a:r>
            <a:rPr lang="it-IT" sz="1600" kern="1200" dirty="0" err="1">
              <a:latin typeface="Tahoma" panose="020B0604030504040204" pitchFamily="34" charset="0"/>
              <a:ea typeface="Tahoma" panose="020B0604030504040204" pitchFamily="34" charset="0"/>
              <a:cs typeface="Tahoma" panose="020B0604030504040204" pitchFamily="34" charset="0"/>
            </a:rPr>
            <a:t>SDGs</a:t>
          </a:r>
          <a:endParaRPr lang="it-IT" sz="1600" kern="1200" dirty="0">
            <a:latin typeface="Tahoma" panose="020B0604030504040204" pitchFamily="34" charset="0"/>
            <a:ea typeface="Tahoma" panose="020B0604030504040204" pitchFamily="34" charset="0"/>
            <a:cs typeface="Tahoma" panose="020B0604030504040204" pitchFamily="34" charset="0"/>
          </a:endParaRPr>
        </a:p>
      </dsp:txBody>
      <dsp:txXfrm>
        <a:off x="1073597" y="1493295"/>
        <a:ext cx="2529077" cy="465675"/>
      </dsp:txXfrm>
    </dsp:sp>
    <dsp:sp modelId="{12CF57C0-A293-485B-8A40-6D77AEDDAF6A}">
      <dsp:nvSpPr>
        <dsp:cNvPr id="0" name=""/>
        <dsp:cNvSpPr/>
      </dsp:nvSpPr>
      <dsp:spPr>
        <a:xfrm>
          <a:off x="3738647" y="574735"/>
          <a:ext cx="2719438" cy="319933"/>
        </a:xfrm>
        <a:prstGeom prst="rect">
          <a:avLst/>
        </a:prstGeom>
        <a:solidFill>
          <a:srgbClr val="0A8C74"/>
        </a:solidFill>
        <a:ln w="12700" cap="flat" cmpd="sng" algn="ctr">
          <a:solidFill>
            <a:srgbClr val="0A8C7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734800-E153-4005-B66C-DBF46E6F86EC}">
      <dsp:nvSpPr>
        <dsp:cNvPr id="0" name=""/>
        <dsp:cNvSpPr/>
      </dsp:nvSpPr>
      <dsp:spPr>
        <a:xfrm>
          <a:off x="3738647" y="694890"/>
          <a:ext cx="199779" cy="199779"/>
        </a:xfrm>
        <a:prstGeom prst="rect">
          <a:avLst/>
        </a:prstGeom>
        <a:solidFill>
          <a:schemeClr val="bg1"/>
        </a:solidFill>
        <a:ln w="12700" cap="flat" cmpd="sng" algn="ctr">
          <a:solidFill>
            <a:srgbClr val="0A8C74"/>
          </a:solidFill>
          <a:prstDash val="solid"/>
          <a:miter lim="800000"/>
        </a:ln>
        <a:effectLst/>
      </dsp:spPr>
      <dsp:style>
        <a:lnRef idx="2">
          <a:scrgbClr r="0" g="0" b="0"/>
        </a:lnRef>
        <a:fillRef idx="1">
          <a:scrgbClr r="0" g="0" b="0"/>
        </a:fillRef>
        <a:effectRef idx="0">
          <a:scrgbClr r="0" g="0" b="0"/>
        </a:effectRef>
        <a:fontRef idx="minor"/>
      </dsp:style>
    </dsp:sp>
    <dsp:sp modelId="{1BF9EF52-721C-455D-89C9-E98790793869}">
      <dsp:nvSpPr>
        <dsp:cNvPr id="0" name=""/>
        <dsp:cNvSpPr/>
      </dsp:nvSpPr>
      <dsp:spPr>
        <a:xfrm>
          <a:off x="3738647" y="0"/>
          <a:ext cx="2719438" cy="574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40640" rIns="60960" bIns="40640" numCol="1" spcCol="1270" anchor="ctr" anchorCtr="0">
          <a:noAutofit/>
        </a:bodyPr>
        <a:lstStyle/>
        <a:p>
          <a:pPr marL="0" lvl="0" indent="0" algn="l" defTabSz="1422400">
            <a:lnSpc>
              <a:spcPct val="90000"/>
            </a:lnSpc>
            <a:spcBef>
              <a:spcPct val="0"/>
            </a:spcBef>
            <a:spcAft>
              <a:spcPct val="35000"/>
            </a:spcAft>
            <a:buNone/>
          </a:pPr>
          <a:r>
            <a:rPr lang="it-IT" sz="3200" kern="1200" dirty="0">
              <a:latin typeface="Tahoma" panose="020B0604030504040204" pitchFamily="34" charset="0"/>
              <a:ea typeface="Tahoma" panose="020B0604030504040204" pitchFamily="34" charset="0"/>
              <a:cs typeface="Tahoma" panose="020B0604030504040204" pitchFamily="34" charset="0"/>
            </a:rPr>
            <a:t>Qualità</a:t>
          </a:r>
        </a:p>
      </dsp:txBody>
      <dsp:txXfrm>
        <a:off x="3738647" y="0"/>
        <a:ext cx="2719438" cy="574735"/>
      </dsp:txXfrm>
    </dsp:sp>
    <dsp:sp modelId="{675D004A-3751-4424-8888-B03F24B118C8}">
      <dsp:nvSpPr>
        <dsp:cNvPr id="0" name=""/>
        <dsp:cNvSpPr/>
      </dsp:nvSpPr>
      <dsp:spPr>
        <a:xfrm>
          <a:off x="3738647" y="1160570"/>
          <a:ext cx="199774" cy="199774"/>
        </a:xfrm>
        <a:prstGeom prst="rect">
          <a:avLst/>
        </a:prstGeom>
        <a:solidFill>
          <a:schemeClr val="bg1"/>
        </a:solidFill>
        <a:ln w="12700" cap="flat" cmpd="sng" algn="ctr">
          <a:solidFill>
            <a:srgbClr val="0A8C74"/>
          </a:solidFill>
          <a:prstDash val="solid"/>
          <a:miter lim="800000"/>
        </a:ln>
        <a:effectLst/>
      </dsp:spPr>
      <dsp:style>
        <a:lnRef idx="2">
          <a:scrgbClr r="0" g="0" b="0"/>
        </a:lnRef>
        <a:fillRef idx="1">
          <a:scrgbClr r="0" g="0" b="0"/>
        </a:fillRef>
        <a:effectRef idx="0">
          <a:scrgbClr r="0" g="0" b="0"/>
        </a:effectRef>
        <a:fontRef idx="minor"/>
      </dsp:style>
    </dsp:sp>
    <dsp:sp modelId="{0DB63AED-541C-4DEF-BD80-8C023AB74AD1}">
      <dsp:nvSpPr>
        <dsp:cNvPr id="0" name=""/>
        <dsp:cNvSpPr/>
      </dsp:nvSpPr>
      <dsp:spPr>
        <a:xfrm>
          <a:off x="3929008" y="1027620"/>
          <a:ext cx="2529077" cy="465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it-IT" sz="1600" kern="1200" dirty="0">
              <a:latin typeface="Tahoma" panose="020B0604030504040204" pitchFamily="34" charset="0"/>
              <a:ea typeface="Tahoma" panose="020B0604030504040204" pitchFamily="34" charset="0"/>
              <a:cs typeface="Tahoma" panose="020B0604030504040204" pitchFamily="34" charset="0"/>
            </a:rPr>
            <a:t>Tono</a:t>
          </a:r>
        </a:p>
      </dsp:txBody>
      <dsp:txXfrm>
        <a:off x="3929008" y="1027620"/>
        <a:ext cx="2529077" cy="465675"/>
      </dsp:txXfrm>
    </dsp:sp>
    <dsp:sp modelId="{1B9F35E5-766F-4156-988E-47503561AAB1}">
      <dsp:nvSpPr>
        <dsp:cNvPr id="0" name=""/>
        <dsp:cNvSpPr/>
      </dsp:nvSpPr>
      <dsp:spPr>
        <a:xfrm>
          <a:off x="3738647" y="1626246"/>
          <a:ext cx="199774" cy="199774"/>
        </a:xfrm>
        <a:prstGeom prst="rect">
          <a:avLst/>
        </a:prstGeom>
        <a:solidFill>
          <a:schemeClr val="bg1"/>
        </a:solidFill>
        <a:ln w="12700" cap="flat" cmpd="sng" algn="ctr">
          <a:solidFill>
            <a:srgbClr val="0A8C74"/>
          </a:solidFill>
          <a:prstDash val="solid"/>
          <a:miter lim="800000"/>
        </a:ln>
        <a:effectLst/>
      </dsp:spPr>
      <dsp:style>
        <a:lnRef idx="2">
          <a:scrgbClr r="0" g="0" b="0"/>
        </a:lnRef>
        <a:fillRef idx="1">
          <a:scrgbClr r="0" g="0" b="0"/>
        </a:fillRef>
        <a:effectRef idx="0">
          <a:scrgbClr r="0" g="0" b="0"/>
        </a:effectRef>
        <a:fontRef idx="minor"/>
      </dsp:style>
    </dsp:sp>
    <dsp:sp modelId="{63E6E193-64CE-44CB-BF3B-039B7F0B402F}">
      <dsp:nvSpPr>
        <dsp:cNvPr id="0" name=""/>
        <dsp:cNvSpPr/>
      </dsp:nvSpPr>
      <dsp:spPr>
        <a:xfrm>
          <a:off x="3929008" y="1493295"/>
          <a:ext cx="2529077" cy="465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it-IT" sz="1600" kern="1200" dirty="0">
              <a:latin typeface="Tahoma" panose="020B0604030504040204" pitchFamily="34" charset="0"/>
              <a:ea typeface="Tahoma" panose="020B0604030504040204" pitchFamily="34" charset="0"/>
              <a:cs typeface="Tahoma" panose="020B0604030504040204" pitchFamily="34" charset="0"/>
            </a:rPr>
            <a:t>Orientamento temporale</a:t>
          </a:r>
        </a:p>
      </dsp:txBody>
      <dsp:txXfrm>
        <a:off x="3929008" y="1493295"/>
        <a:ext cx="2529077" cy="465675"/>
      </dsp:txXfrm>
    </dsp:sp>
    <dsp:sp modelId="{CD18152D-F5FD-4D52-B5B6-68774D5E3D2E}">
      <dsp:nvSpPr>
        <dsp:cNvPr id="0" name=""/>
        <dsp:cNvSpPr/>
      </dsp:nvSpPr>
      <dsp:spPr>
        <a:xfrm>
          <a:off x="3738647" y="2091921"/>
          <a:ext cx="199774" cy="199774"/>
        </a:xfrm>
        <a:prstGeom prst="rect">
          <a:avLst/>
        </a:prstGeom>
        <a:solidFill>
          <a:schemeClr val="bg1"/>
        </a:solidFill>
        <a:ln w="12700" cap="flat" cmpd="sng" algn="ctr">
          <a:solidFill>
            <a:srgbClr val="0A8C74"/>
          </a:solidFill>
          <a:prstDash val="solid"/>
          <a:miter lim="800000"/>
        </a:ln>
        <a:effectLst/>
      </dsp:spPr>
      <dsp:style>
        <a:lnRef idx="2">
          <a:scrgbClr r="0" g="0" b="0"/>
        </a:lnRef>
        <a:fillRef idx="1">
          <a:scrgbClr r="0" g="0" b="0"/>
        </a:fillRef>
        <a:effectRef idx="0">
          <a:scrgbClr r="0" g="0" b="0"/>
        </a:effectRef>
        <a:fontRef idx="minor"/>
      </dsp:style>
    </dsp:sp>
    <dsp:sp modelId="{AA62B289-42BB-46F1-A2DF-1E88B9CE6D94}">
      <dsp:nvSpPr>
        <dsp:cNvPr id="0" name=""/>
        <dsp:cNvSpPr/>
      </dsp:nvSpPr>
      <dsp:spPr>
        <a:xfrm>
          <a:off x="3929008" y="1958971"/>
          <a:ext cx="2529077" cy="465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it-IT" sz="1600" kern="1200" dirty="0">
              <a:latin typeface="Tahoma" panose="020B0604030504040204" pitchFamily="34" charset="0"/>
              <a:ea typeface="Tahoma" panose="020B0604030504040204" pitchFamily="34" charset="0"/>
              <a:cs typeface="Tahoma" panose="020B0604030504040204" pitchFamily="34" charset="0"/>
            </a:rPr>
            <a:t>Tipologia</a:t>
          </a:r>
        </a:p>
      </dsp:txBody>
      <dsp:txXfrm>
        <a:off x="3929008" y="1958971"/>
        <a:ext cx="2529077" cy="465675"/>
      </dsp:txXfrm>
    </dsp:sp>
    <dsp:sp modelId="{49CBC615-9078-489B-8E29-FCCD3F6145D2}">
      <dsp:nvSpPr>
        <dsp:cNvPr id="0" name=""/>
        <dsp:cNvSpPr/>
      </dsp:nvSpPr>
      <dsp:spPr>
        <a:xfrm>
          <a:off x="3738647" y="2557597"/>
          <a:ext cx="199774" cy="199774"/>
        </a:xfrm>
        <a:prstGeom prst="rect">
          <a:avLst/>
        </a:prstGeom>
        <a:solidFill>
          <a:schemeClr val="bg1"/>
        </a:solidFill>
        <a:ln w="12700" cap="flat" cmpd="sng" algn="ctr">
          <a:solidFill>
            <a:srgbClr val="0A8C74"/>
          </a:solidFill>
          <a:prstDash val="solid"/>
          <a:miter lim="800000"/>
        </a:ln>
        <a:effectLst/>
      </dsp:spPr>
      <dsp:style>
        <a:lnRef idx="2">
          <a:scrgbClr r="0" g="0" b="0"/>
        </a:lnRef>
        <a:fillRef idx="1">
          <a:scrgbClr r="0" g="0" b="0"/>
        </a:fillRef>
        <a:effectRef idx="0">
          <a:scrgbClr r="0" g="0" b="0"/>
        </a:effectRef>
        <a:fontRef idx="minor"/>
      </dsp:style>
    </dsp:sp>
    <dsp:sp modelId="{C052FF96-635F-423A-98B4-26DC94DEECD6}">
      <dsp:nvSpPr>
        <dsp:cNvPr id="0" name=""/>
        <dsp:cNvSpPr/>
      </dsp:nvSpPr>
      <dsp:spPr>
        <a:xfrm>
          <a:off x="3929008" y="2424647"/>
          <a:ext cx="2529077" cy="465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it-IT" sz="1600" kern="1200" dirty="0">
              <a:latin typeface="Tahoma" panose="020B0604030504040204" pitchFamily="34" charset="0"/>
              <a:ea typeface="Tahoma" panose="020B0604030504040204" pitchFamily="34" charset="0"/>
              <a:cs typeface="Tahoma" panose="020B0604030504040204" pitchFamily="34" charset="0"/>
            </a:rPr>
            <a:t>Leggibilità</a:t>
          </a:r>
        </a:p>
      </dsp:txBody>
      <dsp:txXfrm>
        <a:off x="3929008" y="2424647"/>
        <a:ext cx="2529077" cy="4656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2534CE-003B-4848-AA50-959CE78B89E0}">
      <dsp:nvSpPr>
        <dsp:cNvPr id="0" name=""/>
        <dsp:cNvSpPr/>
      </dsp:nvSpPr>
      <dsp:spPr>
        <a:xfrm>
          <a:off x="4703" y="0"/>
          <a:ext cx="4524565" cy="4169532"/>
        </a:xfrm>
        <a:prstGeom prst="roundRect">
          <a:avLst>
            <a:gd name="adj" fmla="val 10000"/>
          </a:avLst>
        </a:prstGeom>
        <a:noFill/>
        <a:ln>
          <a:solidFill>
            <a:srgbClr val="0A8C74"/>
          </a:solid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b="1" kern="1200" dirty="0" err="1">
              <a:latin typeface="Tahoma" panose="020B0604030504040204" pitchFamily="34" charset="0"/>
              <a:ea typeface="Tahoma" panose="020B0604030504040204" pitchFamily="34" charset="0"/>
              <a:cs typeface="Tahoma" panose="020B0604030504040204" pitchFamily="34" charset="0"/>
            </a:rPr>
            <a:t>Gestione</a:t>
          </a:r>
          <a:r>
            <a:rPr lang="en-GB" sz="1900" b="1" kern="1200" dirty="0">
              <a:latin typeface="Tahoma" panose="020B0604030504040204" pitchFamily="34" charset="0"/>
              <a:ea typeface="Tahoma" panose="020B0604030504040204" pitchFamily="34" charset="0"/>
              <a:cs typeface="Tahoma" panose="020B0604030504040204" pitchFamily="34" charset="0"/>
            </a:rPr>
            <a:t> </a:t>
          </a:r>
          <a:r>
            <a:rPr lang="en-GB" sz="1900" b="1" kern="1200" dirty="0" err="1">
              <a:latin typeface="Tahoma" panose="020B0604030504040204" pitchFamily="34" charset="0"/>
              <a:ea typeface="Tahoma" panose="020B0604030504040204" pitchFamily="34" charset="0"/>
              <a:cs typeface="Tahoma" panose="020B0604030504040204" pitchFamily="34" charset="0"/>
            </a:rPr>
            <a:t>dell’impressione</a:t>
          </a:r>
          <a:br>
            <a:rPr lang="en-GB" sz="1900" b="1" kern="1200" dirty="0">
              <a:latin typeface="Tahoma" panose="020B0604030504040204" pitchFamily="34" charset="0"/>
              <a:ea typeface="Tahoma" panose="020B0604030504040204" pitchFamily="34" charset="0"/>
              <a:cs typeface="Tahoma" panose="020B0604030504040204" pitchFamily="34" charset="0"/>
            </a:rPr>
          </a:br>
          <a:r>
            <a:rPr lang="en-GB" sz="1900" kern="1200" dirty="0">
              <a:latin typeface="Tahoma" panose="020B0604030504040204" pitchFamily="34" charset="0"/>
              <a:ea typeface="Tahoma" panose="020B0604030504040204" pitchFamily="34" charset="0"/>
              <a:cs typeface="Tahoma" panose="020B0604030504040204" pitchFamily="34" charset="0"/>
            </a:rPr>
            <a:t>(</a:t>
          </a:r>
          <a:r>
            <a:rPr lang="en-GB" sz="1900" kern="1200" dirty="0" err="1">
              <a:latin typeface="Tahoma" panose="020B0604030504040204" pitchFamily="34" charset="0"/>
              <a:ea typeface="Tahoma" panose="020B0604030504040204" pitchFamily="34" charset="0"/>
              <a:cs typeface="Tahoma" panose="020B0604030504040204" pitchFamily="34" charset="0"/>
            </a:rPr>
            <a:t>Hooghiemstra</a:t>
          </a:r>
          <a:r>
            <a:rPr lang="en-GB" sz="1900" kern="1200" dirty="0">
              <a:latin typeface="Tahoma" panose="020B0604030504040204" pitchFamily="34" charset="0"/>
              <a:ea typeface="Tahoma" panose="020B0604030504040204" pitchFamily="34" charset="0"/>
              <a:cs typeface="Tahoma" panose="020B0604030504040204" pitchFamily="34" charset="0"/>
            </a:rPr>
            <a:t>, 2000; </a:t>
          </a:r>
          <a:r>
            <a:rPr lang="en-GB" sz="1900" kern="1200" dirty="0" err="1">
              <a:latin typeface="Tahoma" panose="020B0604030504040204" pitchFamily="34" charset="0"/>
              <a:ea typeface="Tahoma" panose="020B0604030504040204" pitchFamily="34" charset="0"/>
              <a:cs typeface="Tahoma" panose="020B0604030504040204" pitchFamily="34" charset="0"/>
            </a:rPr>
            <a:t>Clatworthy</a:t>
          </a:r>
          <a:r>
            <a:rPr lang="en-GB" sz="1900" kern="1200" dirty="0">
              <a:latin typeface="Tahoma" panose="020B0604030504040204" pitchFamily="34" charset="0"/>
              <a:ea typeface="Tahoma" panose="020B0604030504040204" pitchFamily="34" charset="0"/>
              <a:cs typeface="Tahoma" panose="020B0604030504040204" pitchFamily="34" charset="0"/>
            </a:rPr>
            <a:t> and Jones, 2001; </a:t>
          </a:r>
          <a:r>
            <a:rPr lang="en-GB" sz="1900" kern="1200" dirty="0" err="1">
              <a:latin typeface="Tahoma" panose="020B0604030504040204" pitchFamily="34" charset="0"/>
              <a:ea typeface="Tahoma" panose="020B0604030504040204" pitchFamily="34" charset="0"/>
              <a:cs typeface="Tahoma" panose="020B0604030504040204" pitchFamily="34" charset="0"/>
            </a:rPr>
            <a:t>Merkl</a:t>
          </a:r>
          <a:r>
            <a:rPr lang="en-GB" sz="1900" kern="1200" dirty="0">
              <a:latin typeface="Tahoma" panose="020B0604030504040204" pitchFamily="34" charset="0"/>
              <a:ea typeface="Tahoma" panose="020B0604030504040204" pitchFamily="34" charset="0"/>
              <a:cs typeface="Tahoma" panose="020B0604030504040204" pitchFamily="34" charset="0"/>
            </a:rPr>
            <a:t>-Davies and Brennan, 2007)</a:t>
          </a:r>
          <a:endParaRPr lang="en-US" sz="1900" kern="1200" dirty="0">
            <a:latin typeface="Tahoma" panose="020B0604030504040204" pitchFamily="34" charset="0"/>
            <a:ea typeface="Tahoma" panose="020B0604030504040204" pitchFamily="34" charset="0"/>
            <a:cs typeface="Tahoma" panose="020B0604030504040204" pitchFamily="34" charset="0"/>
          </a:endParaRPr>
        </a:p>
      </dsp:txBody>
      <dsp:txXfrm>
        <a:off x="4703" y="0"/>
        <a:ext cx="4524565" cy="1250859"/>
      </dsp:txXfrm>
    </dsp:sp>
    <dsp:sp modelId="{DFC281FF-85A4-4212-A2FC-8ECEBBB6D97A}">
      <dsp:nvSpPr>
        <dsp:cNvPr id="0" name=""/>
        <dsp:cNvSpPr/>
      </dsp:nvSpPr>
      <dsp:spPr>
        <a:xfrm>
          <a:off x="457160" y="1250859"/>
          <a:ext cx="3619652" cy="2710195"/>
        </a:xfrm>
        <a:prstGeom prst="roundRect">
          <a:avLst>
            <a:gd name="adj" fmla="val 10000"/>
          </a:avLst>
        </a:prstGeom>
        <a:solidFill>
          <a:srgbClr val="0A8C74">
            <a:alpha val="30196"/>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it-IT" sz="1800" kern="1200" dirty="0">
              <a:solidFill>
                <a:schemeClr val="tx1"/>
              </a:solidFill>
              <a:latin typeface="Tahoma" panose="020B0604030504040204" pitchFamily="34" charset="0"/>
              <a:ea typeface="Tahoma" panose="020B0604030504040204" pitchFamily="34" charset="0"/>
              <a:cs typeface="Tahoma" panose="020B0604030504040204" pitchFamily="34" charset="0"/>
            </a:rPr>
            <a:t>Sostiene che i manager sono motivati ​​a manipolare le informazioni per riportare la performance dell’azienda in una luce più favorevole in quanto il mercato non è in grado di distinguere tra informazioni accurate e informazioni distorte </a:t>
          </a:r>
          <a:r>
            <a:rPr lang="en-US" sz="18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1800" kern="1200" dirty="0" err="1">
              <a:solidFill>
                <a:schemeClr val="tx1"/>
              </a:solidFill>
              <a:latin typeface="Tahoma" panose="020B0604030504040204" pitchFamily="34" charset="0"/>
              <a:ea typeface="Tahoma" panose="020B0604030504040204" pitchFamily="34" charset="0"/>
              <a:cs typeface="Tahoma" panose="020B0604030504040204" pitchFamily="34" charset="0"/>
            </a:rPr>
            <a:t>Clatworthy</a:t>
          </a:r>
          <a:r>
            <a:rPr lang="en-US" sz="1800" kern="1200" dirty="0">
              <a:solidFill>
                <a:schemeClr val="tx1"/>
              </a:solidFill>
              <a:latin typeface="Tahoma" panose="020B0604030504040204" pitchFamily="34" charset="0"/>
              <a:ea typeface="Tahoma" panose="020B0604030504040204" pitchFamily="34" charset="0"/>
              <a:cs typeface="Tahoma" panose="020B0604030504040204" pitchFamily="34" charset="0"/>
            </a:rPr>
            <a:t> and Jones, 2001).</a:t>
          </a:r>
        </a:p>
      </dsp:txBody>
      <dsp:txXfrm>
        <a:off x="536539" y="1330238"/>
        <a:ext cx="3460894" cy="2551437"/>
      </dsp:txXfrm>
    </dsp:sp>
    <dsp:sp modelId="{AE26FC40-7A76-47C2-B81F-E8BC069B06A3}">
      <dsp:nvSpPr>
        <dsp:cNvPr id="0" name=""/>
        <dsp:cNvSpPr/>
      </dsp:nvSpPr>
      <dsp:spPr>
        <a:xfrm>
          <a:off x="4868611" y="0"/>
          <a:ext cx="4524565" cy="4169532"/>
        </a:xfrm>
        <a:prstGeom prst="roundRect">
          <a:avLst>
            <a:gd name="adj" fmla="val 10000"/>
          </a:avLst>
        </a:prstGeom>
        <a:noFill/>
        <a:ln>
          <a:solidFill>
            <a:srgbClr val="0A8C74"/>
          </a:solidFill>
        </a:ln>
        <a:effectLst/>
      </dsp:spPr>
      <dsp:style>
        <a:lnRef idx="0">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b="1" kern="1200" dirty="0" err="1">
              <a:latin typeface="Tahoma" panose="020B0604030504040204" pitchFamily="34" charset="0"/>
              <a:ea typeface="Tahoma" panose="020B0604030504040204" pitchFamily="34" charset="0"/>
              <a:cs typeface="Tahoma" panose="020B0604030504040204" pitchFamily="34" charset="0"/>
            </a:rPr>
            <a:t>Informativa</a:t>
          </a:r>
          <a:r>
            <a:rPr lang="en-GB" sz="1900" b="1" kern="1200" dirty="0">
              <a:latin typeface="Tahoma" panose="020B0604030504040204" pitchFamily="34" charset="0"/>
              <a:ea typeface="Tahoma" panose="020B0604030504040204" pitchFamily="34" charset="0"/>
              <a:cs typeface="Tahoma" panose="020B0604030504040204" pitchFamily="34" charset="0"/>
            </a:rPr>
            <a:t> </a:t>
          </a:r>
          <a:r>
            <a:rPr lang="en-GB" sz="1900" b="1" kern="1200" dirty="0" err="1">
              <a:latin typeface="Tahoma" panose="020B0604030504040204" pitchFamily="34" charset="0"/>
              <a:ea typeface="Tahoma" panose="020B0604030504040204" pitchFamily="34" charset="0"/>
              <a:cs typeface="Tahoma" panose="020B0604030504040204" pitchFamily="34" charset="0"/>
            </a:rPr>
            <a:t>incrementale</a:t>
          </a:r>
          <a:br>
            <a:rPr lang="en-GB" sz="1900" kern="1200" dirty="0">
              <a:latin typeface="Tahoma" panose="020B0604030504040204" pitchFamily="34" charset="0"/>
              <a:ea typeface="Tahoma" panose="020B0604030504040204" pitchFamily="34" charset="0"/>
              <a:cs typeface="Tahoma" panose="020B0604030504040204" pitchFamily="34" charset="0"/>
            </a:rPr>
          </a:br>
          <a:r>
            <a:rPr lang="en-GB" sz="1900" kern="1200" dirty="0">
              <a:latin typeface="Tahoma" panose="020B0604030504040204" pitchFamily="34" charset="0"/>
              <a:ea typeface="Tahoma" panose="020B0604030504040204" pitchFamily="34" charset="0"/>
              <a:cs typeface="Tahoma" panose="020B0604030504040204" pitchFamily="34" charset="0"/>
            </a:rPr>
            <a:t>(</a:t>
          </a:r>
          <a:r>
            <a:rPr lang="en-GB" sz="1900" kern="1200" dirty="0" err="1">
              <a:latin typeface="Tahoma" panose="020B0604030504040204" pitchFamily="34" charset="0"/>
              <a:ea typeface="Tahoma" panose="020B0604030504040204" pitchFamily="34" charset="0"/>
              <a:cs typeface="Tahoma" panose="020B0604030504040204" pitchFamily="34" charset="0"/>
            </a:rPr>
            <a:t>Merkl</a:t>
          </a:r>
          <a:r>
            <a:rPr lang="en-GB" sz="1900" kern="1200" dirty="0">
              <a:latin typeface="Tahoma" panose="020B0604030504040204" pitchFamily="34" charset="0"/>
              <a:ea typeface="Tahoma" panose="020B0604030504040204" pitchFamily="34" charset="0"/>
              <a:cs typeface="Tahoma" panose="020B0604030504040204" pitchFamily="34" charset="0"/>
            </a:rPr>
            <a:t>-Davies and Brennan, 2007)</a:t>
          </a:r>
          <a:endParaRPr lang="en-US" sz="1900" kern="1200" dirty="0">
            <a:latin typeface="Tahoma" panose="020B0604030504040204" pitchFamily="34" charset="0"/>
            <a:ea typeface="Tahoma" panose="020B0604030504040204" pitchFamily="34" charset="0"/>
            <a:cs typeface="Tahoma" panose="020B0604030504040204" pitchFamily="34" charset="0"/>
          </a:endParaRPr>
        </a:p>
      </dsp:txBody>
      <dsp:txXfrm>
        <a:off x="4868611" y="0"/>
        <a:ext cx="4524565" cy="1250859"/>
      </dsp:txXfrm>
    </dsp:sp>
    <dsp:sp modelId="{32B740D2-FF57-410E-8C69-698D076C25DA}">
      <dsp:nvSpPr>
        <dsp:cNvPr id="0" name=""/>
        <dsp:cNvSpPr/>
      </dsp:nvSpPr>
      <dsp:spPr>
        <a:xfrm>
          <a:off x="5321067" y="1250859"/>
          <a:ext cx="3619652" cy="2710195"/>
        </a:xfrm>
        <a:prstGeom prst="roundRect">
          <a:avLst>
            <a:gd name="adj" fmla="val 10000"/>
          </a:avLst>
        </a:prstGeom>
        <a:solidFill>
          <a:srgbClr val="0A8C74">
            <a:alpha val="30196"/>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it-IT" sz="1800" kern="1200" dirty="0">
              <a:solidFill>
                <a:schemeClr val="tx1"/>
              </a:solidFill>
              <a:latin typeface="Tahoma" panose="020B0604030504040204" pitchFamily="34" charset="0"/>
              <a:ea typeface="Tahoma" panose="020B0604030504040204" pitchFamily="34" charset="0"/>
              <a:cs typeface="Tahoma" panose="020B0604030504040204" pitchFamily="34" charset="0"/>
            </a:rPr>
            <a:t>Sostiene che i manager non hanno incentivi alla manipolazione, poiché sono motivati ​​a rilasciare più informazioni per mitigare gli effetti deleteri delle asimmetrie informative </a:t>
          </a:r>
          <a:r>
            <a:rPr lang="en-US" sz="1800" kern="1200" dirty="0">
              <a:solidFill>
                <a:schemeClr val="tx1"/>
              </a:solidFill>
              <a:latin typeface="Tahoma" panose="020B0604030504040204" pitchFamily="34" charset="0"/>
              <a:ea typeface="Tahoma" panose="020B0604030504040204" pitchFamily="34" charset="0"/>
              <a:cs typeface="Tahoma" panose="020B0604030504040204" pitchFamily="34" charset="0"/>
            </a:rPr>
            <a:t>(</a:t>
          </a:r>
          <a:r>
            <a:rPr lang="en-US" sz="1800" kern="1200" dirty="0" err="1">
              <a:solidFill>
                <a:schemeClr val="tx1"/>
              </a:solidFill>
              <a:latin typeface="Tahoma" panose="020B0604030504040204" pitchFamily="34" charset="0"/>
              <a:ea typeface="Tahoma" panose="020B0604030504040204" pitchFamily="34" charset="0"/>
              <a:cs typeface="Tahoma" panose="020B0604030504040204" pitchFamily="34" charset="0"/>
            </a:rPr>
            <a:t>Verrecchia</a:t>
          </a:r>
          <a:r>
            <a:rPr lang="en-US" sz="1800" kern="1200" dirty="0">
              <a:solidFill>
                <a:schemeClr val="tx1"/>
              </a:solidFill>
              <a:latin typeface="Tahoma" panose="020B0604030504040204" pitchFamily="34" charset="0"/>
              <a:ea typeface="Tahoma" panose="020B0604030504040204" pitchFamily="34" charset="0"/>
              <a:cs typeface="Tahoma" panose="020B0604030504040204" pitchFamily="34" charset="0"/>
            </a:rPr>
            <a:t>, 2001).</a:t>
          </a:r>
        </a:p>
      </dsp:txBody>
      <dsp:txXfrm>
        <a:off x="5400446" y="1330238"/>
        <a:ext cx="3460894" cy="255143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EE28A9-A754-DB40-8186-B94AB5151A25}">
      <dsp:nvSpPr>
        <dsp:cNvPr id="0" name=""/>
        <dsp:cNvSpPr/>
      </dsp:nvSpPr>
      <dsp:spPr>
        <a:xfrm rot="21300000">
          <a:off x="205049" y="1565059"/>
          <a:ext cx="8987102" cy="786269"/>
        </a:xfrm>
        <a:prstGeom prst="mathMinus">
          <a:avLst/>
        </a:prstGeom>
        <a:gradFill flip="none" rotWithShape="0">
          <a:gsLst>
            <a:gs pos="0">
              <a:srgbClr val="0A8C74">
                <a:tint val="66000"/>
                <a:satMod val="160000"/>
              </a:srgbClr>
            </a:gs>
            <a:gs pos="50000">
              <a:srgbClr val="0A8C74">
                <a:tint val="44500"/>
                <a:satMod val="160000"/>
              </a:srgbClr>
            </a:gs>
            <a:gs pos="100000">
              <a:srgbClr val="0A8C74">
                <a:tint val="23500"/>
                <a:satMod val="160000"/>
              </a:srgbClr>
            </a:gs>
          </a:gsLst>
          <a:path path="circle">
            <a:fillToRect l="50000" t="50000" r="50000" b="50000"/>
          </a:path>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E2FB7D-ED6C-994B-9711-3C085A0D0B85}">
      <dsp:nvSpPr>
        <dsp:cNvPr id="0" name=""/>
        <dsp:cNvSpPr/>
      </dsp:nvSpPr>
      <dsp:spPr>
        <a:xfrm>
          <a:off x="1127664" y="195819"/>
          <a:ext cx="2819160" cy="1566555"/>
        </a:xfrm>
        <a:prstGeom prst="downArrow">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505D526-1BA4-B04B-A117-7480C4002AA5}">
      <dsp:nvSpPr>
        <dsp:cNvPr id="0" name=""/>
        <dsp:cNvSpPr/>
      </dsp:nvSpPr>
      <dsp:spPr>
        <a:xfrm>
          <a:off x="3979406" y="-92319"/>
          <a:ext cx="5009325" cy="1829521"/>
        </a:xfrm>
        <a:prstGeom prst="rect">
          <a:avLst/>
        </a:prstGeom>
        <a:solidFill>
          <a:schemeClr val="bg1"/>
        </a:solidFill>
        <a:ln w="19050">
          <a:solidFill>
            <a:srgbClr val="0A8C74"/>
          </a:solid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Tahoma" panose="020B0604030504040204" pitchFamily="34" charset="0"/>
              <a:ea typeface="Tahoma" panose="020B0604030504040204" pitchFamily="34" charset="0"/>
              <a:cs typeface="Tahoma" panose="020B0604030504040204" pitchFamily="34" charset="0"/>
            </a:rPr>
            <a:t>Performance ESG</a:t>
          </a:r>
          <a:endParaRPr lang="en-US" sz="1800" b="1" kern="1200" dirty="0">
            <a:latin typeface="Tahoma" panose="020B0604030504040204" pitchFamily="34" charset="0"/>
            <a:ea typeface="Tahoma" panose="020B0604030504040204" pitchFamily="34" charset="0"/>
            <a:cs typeface="Tahoma" panose="020B0604030504040204" pitchFamily="34" charset="0"/>
          </a:endParaRPr>
        </a:p>
        <a:p>
          <a:pPr marL="171450" lvl="1" indent="-171450" algn="ctr" defTabSz="800100">
            <a:lnSpc>
              <a:spcPct val="90000"/>
            </a:lnSpc>
            <a:spcBef>
              <a:spcPct val="0"/>
            </a:spcBef>
            <a:spcAft>
              <a:spcPct val="15000"/>
            </a:spcAft>
            <a:buChar char="•"/>
          </a:pPr>
          <a:r>
            <a:rPr lang="en-US" sz="1800" b="0" kern="1200" dirty="0">
              <a:latin typeface="Tahoma" panose="020B0604030504040204" pitchFamily="34" charset="0"/>
              <a:ea typeface="Tahoma" panose="020B0604030504040204" pitchFamily="34" charset="0"/>
              <a:cs typeface="Tahoma" panose="020B0604030504040204" pitchFamily="34" charset="0"/>
            </a:rPr>
            <a:t>Non </a:t>
          </a:r>
          <a:r>
            <a:rPr lang="en-US" sz="1800" b="0" kern="1200" dirty="0" err="1">
              <a:latin typeface="Tahoma" panose="020B0604030504040204" pitchFamily="34" charset="0"/>
              <a:ea typeface="Tahoma" panose="020B0604030504040204" pitchFamily="34" charset="0"/>
              <a:cs typeface="Tahoma" panose="020B0604030504040204" pitchFamily="34" charset="0"/>
            </a:rPr>
            <a:t>c’è</a:t>
          </a:r>
          <a:r>
            <a:rPr lang="en-US" sz="1800" b="0" kern="1200" dirty="0">
              <a:latin typeface="Tahoma" panose="020B0604030504040204" pitchFamily="34" charset="0"/>
              <a:ea typeface="Tahoma" panose="020B0604030504040204" pitchFamily="34" charset="0"/>
              <a:cs typeface="Tahoma" panose="020B0604030504040204" pitchFamily="34" charset="0"/>
            </a:rPr>
            <a:t> </a:t>
          </a:r>
          <a:r>
            <a:rPr lang="en-US" sz="1800" b="0" kern="1200" dirty="0" err="1">
              <a:latin typeface="Tahoma" panose="020B0604030504040204" pitchFamily="34" charset="0"/>
              <a:ea typeface="Tahoma" panose="020B0604030504040204" pitchFamily="34" charset="0"/>
              <a:cs typeface="Tahoma" panose="020B0604030504040204" pitchFamily="34" charset="0"/>
            </a:rPr>
            <a:t>evidenza</a:t>
          </a:r>
          <a:r>
            <a:rPr lang="en-US" sz="1800" b="0" kern="1200" dirty="0">
              <a:latin typeface="Tahoma" panose="020B0604030504040204" pitchFamily="34" charset="0"/>
              <a:ea typeface="Tahoma" panose="020B0604030504040204" pitchFamily="34" charset="0"/>
              <a:cs typeface="Tahoma" panose="020B0604030504040204" pitchFamily="34" charset="0"/>
            </a:rPr>
            <a:t> di management obfuscation (</a:t>
          </a:r>
          <a:r>
            <a:rPr lang="en-US" sz="1800" b="0" kern="1200" dirty="0" err="1">
              <a:latin typeface="Tahoma" panose="020B0604030504040204" pitchFamily="34" charset="0"/>
              <a:ea typeface="Tahoma" panose="020B0604030504040204" pitchFamily="34" charset="0"/>
              <a:cs typeface="Tahoma" panose="020B0604030504040204" pitchFamily="34" charset="0"/>
            </a:rPr>
            <a:t>Melloni</a:t>
          </a:r>
          <a:r>
            <a:rPr lang="en-US" sz="1800" b="0" kern="1200" dirty="0">
              <a:latin typeface="Tahoma" panose="020B0604030504040204" pitchFamily="34" charset="0"/>
              <a:ea typeface="Tahoma" panose="020B0604030504040204" pitchFamily="34" charset="0"/>
              <a:cs typeface="Tahoma" panose="020B0604030504040204" pitchFamily="34" charset="0"/>
            </a:rPr>
            <a:t> et a., 2017)</a:t>
          </a:r>
        </a:p>
        <a:p>
          <a:pPr marL="171450" lvl="1" indent="-171450" algn="ctr" defTabSz="800100">
            <a:lnSpc>
              <a:spcPct val="90000"/>
            </a:lnSpc>
            <a:spcBef>
              <a:spcPct val="0"/>
            </a:spcBef>
            <a:spcAft>
              <a:spcPct val="15000"/>
            </a:spcAft>
            <a:buChar char="•"/>
          </a:pPr>
          <a:r>
            <a:rPr lang="en-GB" sz="1800" b="0" kern="1200" dirty="0" err="1">
              <a:latin typeface="Tahoma" panose="020B0604030504040204" pitchFamily="34" charset="0"/>
              <a:ea typeface="Tahoma" panose="020B0604030504040204" pitchFamily="34" charset="0"/>
              <a:cs typeface="Tahoma" panose="020B0604030504040204" pitchFamily="34" charset="0"/>
            </a:rPr>
            <a:t>Relazione</a:t>
          </a:r>
          <a:r>
            <a:rPr lang="en-GB" sz="1800" b="0" kern="1200" dirty="0">
              <a:latin typeface="Tahoma" panose="020B0604030504040204" pitchFamily="34" charset="0"/>
              <a:ea typeface="Tahoma" panose="020B0604030504040204" pitchFamily="34" charset="0"/>
              <a:cs typeface="Tahoma" panose="020B0604030504040204" pitchFamily="34" charset="0"/>
            </a:rPr>
            <a:t> </a:t>
          </a:r>
          <a:r>
            <a:rPr lang="en-GB" sz="1800" b="0" kern="1200" dirty="0" err="1">
              <a:latin typeface="Tahoma" panose="020B0604030504040204" pitchFamily="34" charset="0"/>
              <a:ea typeface="Tahoma" panose="020B0604030504040204" pitchFamily="34" charset="0"/>
              <a:cs typeface="Tahoma" panose="020B0604030504040204" pitchFamily="34" charset="0"/>
            </a:rPr>
            <a:t>positiva</a:t>
          </a:r>
          <a:r>
            <a:rPr lang="en-GB" sz="1800" b="0" kern="1200" dirty="0">
              <a:latin typeface="Tahoma" panose="020B0604030504040204" pitchFamily="34" charset="0"/>
              <a:ea typeface="Tahoma" panose="020B0604030504040204" pitchFamily="34" charset="0"/>
              <a:cs typeface="Tahoma" panose="020B0604030504040204" pitchFamily="34" charset="0"/>
            </a:rPr>
            <a:t> </a:t>
          </a:r>
          <a:r>
            <a:rPr lang="en-GB" sz="1800" b="0" kern="1200" dirty="0" err="1">
              <a:latin typeface="Tahoma" panose="020B0604030504040204" pitchFamily="34" charset="0"/>
              <a:ea typeface="Tahoma" panose="020B0604030504040204" pitchFamily="34" charset="0"/>
              <a:cs typeface="Tahoma" panose="020B0604030504040204" pitchFamily="34" charset="0"/>
            </a:rPr>
            <a:t>tra</a:t>
          </a:r>
          <a:r>
            <a:rPr lang="en-GB" sz="1800" b="0" kern="1200" dirty="0">
              <a:latin typeface="Tahoma" panose="020B0604030504040204" pitchFamily="34" charset="0"/>
              <a:ea typeface="Tahoma" panose="020B0604030504040204" pitchFamily="34" charset="0"/>
              <a:cs typeface="Tahoma" panose="020B0604030504040204" pitchFamily="34" charset="0"/>
            </a:rPr>
            <a:t> </a:t>
          </a:r>
          <a:r>
            <a:rPr lang="en-GB" sz="1800" b="0" kern="1200" dirty="0" err="1">
              <a:latin typeface="Tahoma" panose="020B0604030504040204" pitchFamily="34" charset="0"/>
              <a:ea typeface="Tahoma" panose="020B0604030504040204" pitchFamily="34" charset="0"/>
              <a:cs typeface="Tahoma" panose="020B0604030504040204" pitchFamily="34" charset="0"/>
            </a:rPr>
            <a:t>tono</a:t>
          </a:r>
          <a:r>
            <a:rPr lang="en-GB" sz="1800" b="0" kern="1200" dirty="0">
              <a:latin typeface="Tahoma" panose="020B0604030504040204" pitchFamily="34" charset="0"/>
              <a:ea typeface="Tahoma" panose="020B0604030504040204" pitchFamily="34" charset="0"/>
              <a:cs typeface="Tahoma" panose="020B0604030504040204" pitchFamily="34" charset="0"/>
            </a:rPr>
            <a:t> e performance: </a:t>
          </a:r>
          <a:r>
            <a:rPr lang="en-GB" sz="1800" b="0" i="1" u="sng" kern="1200" dirty="0" err="1">
              <a:latin typeface="Tahoma" panose="020B0604030504040204" pitchFamily="34" charset="0"/>
              <a:ea typeface="Tahoma" panose="020B0604030504040204" pitchFamily="34" charset="0"/>
              <a:cs typeface="Tahoma" panose="020B0604030504040204" pitchFamily="34" charset="0"/>
            </a:rPr>
            <a:t>Informativa</a:t>
          </a:r>
          <a:r>
            <a:rPr lang="en-GB" sz="1800" b="0" i="1" u="sng" kern="1200" dirty="0">
              <a:latin typeface="Tahoma" panose="020B0604030504040204" pitchFamily="34" charset="0"/>
              <a:ea typeface="Tahoma" panose="020B0604030504040204" pitchFamily="34" charset="0"/>
              <a:cs typeface="Tahoma" panose="020B0604030504040204" pitchFamily="34" charset="0"/>
            </a:rPr>
            <a:t> </a:t>
          </a:r>
          <a:r>
            <a:rPr lang="en-GB" sz="1800" b="0" i="1" u="sng" kern="1200" dirty="0" err="1">
              <a:latin typeface="Tahoma" panose="020B0604030504040204" pitchFamily="34" charset="0"/>
              <a:ea typeface="Tahoma" panose="020B0604030504040204" pitchFamily="34" charset="0"/>
              <a:cs typeface="Tahoma" panose="020B0604030504040204" pitchFamily="34" charset="0"/>
            </a:rPr>
            <a:t>incrementale</a:t>
          </a:r>
          <a:r>
            <a:rPr lang="en-GB" sz="1800" b="0" kern="1200" dirty="0">
              <a:latin typeface="Tahoma" panose="020B0604030504040204" pitchFamily="34" charset="0"/>
              <a:ea typeface="Tahoma" panose="020B0604030504040204" pitchFamily="34" charset="0"/>
              <a:cs typeface="Tahoma" panose="020B0604030504040204" pitchFamily="34" charset="0"/>
            </a:rPr>
            <a:t> (Beretta et al., 2019; </a:t>
          </a:r>
          <a:r>
            <a:rPr lang="en-GB" sz="1800" b="0" kern="1200" dirty="0" err="1">
              <a:latin typeface="Tahoma" panose="020B0604030504040204" pitchFamily="34" charset="0"/>
              <a:ea typeface="Tahoma" panose="020B0604030504040204" pitchFamily="34" charset="0"/>
              <a:cs typeface="Tahoma" panose="020B0604030504040204" pitchFamily="34" charset="0"/>
            </a:rPr>
            <a:t>Albitar</a:t>
          </a:r>
          <a:r>
            <a:rPr lang="en-GB" sz="1800" b="0" kern="1200" dirty="0">
              <a:latin typeface="Tahoma" panose="020B0604030504040204" pitchFamily="34" charset="0"/>
              <a:ea typeface="Tahoma" panose="020B0604030504040204" pitchFamily="34" charset="0"/>
              <a:cs typeface="Tahoma" panose="020B0604030504040204" pitchFamily="34" charset="0"/>
            </a:rPr>
            <a:t> et al., 2023) </a:t>
          </a:r>
          <a:endParaRPr lang="en-US" sz="1800" b="0" kern="1200" dirty="0">
            <a:latin typeface="Tahoma" panose="020B0604030504040204" pitchFamily="34" charset="0"/>
            <a:ea typeface="Tahoma" panose="020B0604030504040204" pitchFamily="34" charset="0"/>
            <a:cs typeface="Tahoma" panose="020B0604030504040204" pitchFamily="34" charset="0"/>
          </a:endParaRPr>
        </a:p>
      </dsp:txBody>
      <dsp:txXfrm>
        <a:off x="3979406" y="-92319"/>
        <a:ext cx="5009325" cy="1829521"/>
      </dsp:txXfrm>
    </dsp:sp>
    <dsp:sp modelId="{EFC5625A-6F08-2142-815A-BF57050A55B0}">
      <dsp:nvSpPr>
        <dsp:cNvPr id="0" name=""/>
        <dsp:cNvSpPr/>
      </dsp:nvSpPr>
      <dsp:spPr>
        <a:xfrm>
          <a:off x="5450377" y="2154013"/>
          <a:ext cx="2819160" cy="1566555"/>
        </a:xfrm>
        <a:prstGeom prst="upArrow">
          <a:avLst/>
        </a:prstGeom>
        <a:solidFill>
          <a:srgbClr val="0A8C7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3A8369-B814-B54C-B9F7-CF03496199C1}">
      <dsp:nvSpPr>
        <dsp:cNvPr id="0" name=""/>
        <dsp:cNvSpPr/>
      </dsp:nvSpPr>
      <dsp:spPr>
        <a:xfrm>
          <a:off x="408470" y="2179185"/>
          <a:ext cx="5009325" cy="1829521"/>
        </a:xfrm>
        <a:prstGeom prst="rect">
          <a:avLst/>
        </a:prstGeom>
        <a:solidFill>
          <a:schemeClr val="bg1"/>
        </a:solidFill>
        <a:ln w="19050">
          <a:solidFill>
            <a:srgbClr val="0A8C74"/>
          </a:solid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Tahoma" panose="020B0604030504040204" pitchFamily="34" charset="0"/>
              <a:ea typeface="Tahoma" panose="020B0604030504040204" pitchFamily="34" charset="0"/>
              <a:cs typeface="Tahoma" panose="020B0604030504040204" pitchFamily="34" charset="0"/>
            </a:rPr>
            <a:t>Performance </a:t>
          </a:r>
          <a:r>
            <a:rPr lang="en-GB" sz="1800" b="1" kern="1200" dirty="0" err="1">
              <a:latin typeface="Tahoma" panose="020B0604030504040204" pitchFamily="34" charset="0"/>
              <a:ea typeface="Tahoma" panose="020B0604030504040204" pitchFamily="34" charset="0"/>
              <a:cs typeface="Tahoma" panose="020B0604030504040204" pitchFamily="34" charset="0"/>
            </a:rPr>
            <a:t>finanziaria</a:t>
          </a:r>
          <a:endParaRPr lang="en-US" sz="1800" b="1" kern="1200" dirty="0">
            <a:latin typeface="Tahoma" panose="020B0604030504040204" pitchFamily="34" charset="0"/>
            <a:ea typeface="Tahoma" panose="020B0604030504040204" pitchFamily="34" charset="0"/>
            <a:cs typeface="Tahoma" panose="020B0604030504040204" pitchFamily="34" charset="0"/>
          </a:endParaRPr>
        </a:p>
        <a:p>
          <a:pPr marL="171450" lvl="1" indent="-171450" algn="ctr" defTabSz="800100">
            <a:lnSpc>
              <a:spcPct val="90000"/>
            </a:lnSpc>
            <a:spcBef>
              <a:spcPct val="0"/>
            </a:spcBef>
            <a:spcAft>
              <a:spcPct val="15000"/>
            </a:spcAft>
            <a:buChar char="•"/>
          </a:pPr>
          <a:r>
            <a:rPr lang="en-US" sz="1800" b="0" kern="1200" dirty="0" err="1">
              <a:latin typeface="Tahoma" panose="020B0604030504040204" pitchFamily="34" charset="0"/>
              <a:ea typeface="Tahoma" panose="020B0604030504040204" pitchFamily="34" charset="0"/>
              <a:cs typeface="Tahoma" panose="020B0604030504040204" pitchFamily="34" charset="0"/>
            </a:rPr>
            <a:t>Relazione</a:t>
          </a:r>
          <a:r>
            <a:rPr lang="en-US" sz="1800" b="0" kern="1200" dirty="0">
              <a:latin typeface="Tahoma" panose="020B0604030504040204" pitchFamily="34" charset="0"/>
              <a:ea typeface="Tahoma" panose="020B0604030504040204" pitchFamily="34" charset="0"/>
              <a:cs typeface="Tahoma" panose="020B0604030504040204" pitchFamily="34" charset="0"/>
            </a:rPr>
            <a:t> </a:t>
          </a:r>
          <a:r>
            <a:rPr lang="en-US" sz="1800" b="0" kern="1200" dirty="0" err="1">
              <a:latin typeface="Tahoma" panose="020B0604030504040204" pitchFamily="34" charset="0"/>
              <a:ea typeface="Tahoma" panose="020B0604030504040204" pitchFamily="34" charset="0"/>
              <a:cs typeface="Tahoma" panose="020B0604030504040204" pitchFamily="34" charset="0"/>
            </a:rPr>
            <a:t>inversa</a:t>
          </a:r>
          <a:r>
            <a:rPr lang="en-US" sz="1800" b="0" kern="1200" dirty="0">
              <a:latin typeface="Tahoma" panose="020B0604030504040204" pitchFamily="34" charset="0"/>
              <a:ea typeface="Tahoma" panose="020B0604030504040204" pitchFamily="34" charset="0"/>
              <a:cs typeface="Tahoma" panose="020B0604030504040204" pitchFamily="34" charset="0"/>
            </a:rPr>
            <a:t> </a:t>
          </a:r>
          <a:r>
            <a:rPr lang="en-US" sz="1800" b="0" kern="1200" dirty="0" err="1">
              <a:latin typeface="Tahoma" panose="020B0604030504040204" pitchFamily="34" charset="0"/>
              <a:ea typeface="Tahoma" panose="020B0604030504040204" pitchFamily="34" charset="0"/>
              <a:cs typeface="Tahoma" panose="020B0604030504040204" pitchFamily="34" charset="0"/>
            </a:rPr>
            <a:t>tra</a:t>
          </a:r>
          <a:r>
            <a:rPr lang="en-US" sz="1800" b="0" kern="1200" dirty="0">
              <a:latin typeface="Tahoma" panose="020B0604030504040204" pitchFamily="34" charset="0"/>
              <a:ea typeface="Tahoma" panose="020B0604030504040204" pitchFamily="34" charset="0"/>
              <a:cs typeface="Tahoma" panose="020B0604030504040204" pitchFamily="34" charset="0"/>
            </a:rPr>
            <a:t> </a:t>
          </a:r>
          <a:r>
            <a:rPr lang="en-US" sz="1800" b="0" kern="1200" dirty="0" err="1">
              <a:latin typeface="Tahoma" panose="020B0604030504040204" pitchFamily="34" charset="0"/>
              <a:ea typeface="Tahoma" panose="020B0604030504040204" pitchFamily="34" charset="0"/>
              <a:cs typeface="Tahoma" panose="020B0604030504040204" pitchFamily="34" charset="0"/>
            </a:rPr>
            <a:t>tono</a:t>
          </a:r>
          <a:r>
            <a:rPr lang="en-US" sz="1800" b="0" kern="1200" dirty="0">
              <a:latin typeface="Tahoma" panose="020B0604030504040204" pitchFamily="34" charset="0"/>
              <a:ea typeface="Tahoma" panose="020B0604030504040204" pitchFamily="34" charset="0"/>
              <a:cs typeface="Tahoma" panose="020B0604030504040204" pitchFamily="34" charset="0"/>
            </a:rPr>
            <a:t> e performance: </a:t>
          </a:r>
          <a:r>
            <a:rPr lang="en-US" sz="1800" b="0" i="1" u="sng" kern="1200" dirty="0" err="1">
              <a:latin typeface="Tahoma" panose="020B0604030504040204" pitchFamily="34" charset="0"/>
              <a:ea typeface="Tahoma" panose="020B0604030504040204" pitchFamily="34" charset="0"/>
              <a:cs typeface="Tahoma" panose="020B0604030504040204" pitchFamily="34" charset="0"/>
            </a:rPr>
            <a:t>Gestione</a:t>
          </a:r>
          <a:r>
            <a:rPr lang="en-US" sz="1800" b="0" i="1" u="sng" kern="1200" dirty="0">
              <a:latin typeface="Tahoma" panose="020B0604030504040204" pitchFamily="34" charset="0"/>
              <a:ea typeface="Tahoma" panose="020B0604030504040204" pitchFamily="34" charset="0"/>
              <a:cs typeface="Tahoma" panose="020B0604030504040204" pitchFamily="34" charset="0"/>
            </a:rPr>
            <a:t> </a:t>
          </a:r>
          <a:r>
            <a:rPr lang="en-US" sz="1800" b="0" i="1" u="sng" kern="1200" dirty="0" err="1">
              <a:latin typeface="Tahoma" panose="020B0604030504040204" pitchFamily="34" charset="0"/>
              <a:ea typeface="Tahoma" panose="020B0604030504040204" pitchFamily="34" charset="0"/>
              <a:cs typeface="Tahoma" panose="020B0604030504040204" pitchFamily="34" charset="0"/>
            </a:rPr>
            <a:t>dell’impressione</a:t>
          </a:r>
          <a:r>
            <a:rPr lang="en-US" sz="1800" b="0" i="1" u="sng" kern="1200" dirty="0">
              <a:latin typeface="Tahoma" panose="020B0604030504040204" pitchFamily="34" charset="0"/>
              <a:ea typeface="Tahoma" panose="020B0604030504040204" pitchFamily="34" charset="0"/>
              <a:cs typeface="Tahoma" panose="020B0604030504040204" pitchFamily="34" charset="0"/>
            </a:rPr>
            <a:t> </a:t>
          </a:r>
          <a:r>
            <a:rPr lang="en-US" sz="1800" b="0" kern="1200" dirty="0">
              <a:latin typeface="Tahoma" panose="020B0604030504040204" pitchFamily="34" charset="0"/>
              <a:ea typeface="Tahoma" panose="020B0604030504040204" pitchFamily="34" charset="0"/>
              <a:cs typeface="Tahoma" panose="020B0604030504040204" pitchFamily="34" charset="0"/>
            </a:rPr>
            <a:t>(Hummel et al., 2017; </a:t>
          </a:r>
          <a:r>
            <a:rPr lang="en-US" sz="1800" b="0" kern="1200" dirty="0" err="1">
              <a:latin typeface="Tahoma" panose="020B0604030504040204" pitchFamily="34" charset="0"/>
              <a:ea typeface="Tahoma" panose="020B0604030504040204" pitchFamily="34" charset="0"/>
              <a:cs typeface="Tahoma" panose="020B0604030504040204" pitchFamily="34" charset="0"/>
            </a:rPr>
            <a:t>Melloni</a:t>
          </a:r>
          <a:r>
            <a:rPr lang="en-US" sz="1800" b="0" kern="1200" dirty="0">
              <a:latin typeface="Tahoma" panose="020B0604030504040204" pitchFamily="34" charset="0"/>
              <a:ea typeface="Tahoma" panose="020B0604030504040204" pitchFamily="34" charset="0"/>
              <a:cs typeface="Tahoma" panose="020B0604030504040204" pitchFamily="34" charset="0"/>
            </a:rPr>
            <a:t>, 2015)</a:t>
          </a:r>
        </a:p>
      </dsp:txBody>
      <dsp:txXfrm>
        <a:off x="408470" y="2179185"/>
        <a:ext cx="5009325" cy="1829521"/>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A17C5166-1447-5C07-2335-523C3FD405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B9B23EC3-6BC9-F1F6-A476-B37E741EA36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AAC2C0-973D-4811-8056-3E59EB8CD835}" type="datetimeFigureOut">
              <a:rPr lang="it-IT" smtClean="0"/>
              <a:t>20/01/2024</a:t>
            </a:fld>
            <a:endParaRPr lang="it-IT"/>
          </a:p>
        </p:txBody>
      </p:sp>
      <p:sp>
        <p:nvSpPr>
          <p:cNvPr id="4" name="Segnaposto piè di pagina 3">
            <a:extLst>
              <a:ext uri="{FF2B5EF4-FFF2-40B4-BE49-F238E27FC236}">
                <a16:creationId xmlns:a16="http://schemas.microsoft.com/office/drawing/2014/main" id="{32AE8418-F5EA-EA01-8B9F-8A39A530C7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900A3AD2-F6CF-D0FE-7D75-470D0F4364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FC3B63E-4FA0-4BB8-A51F-5942C4FF7BFF}" type="slidenum">
              <a:rPr lang="it-IT" smtClean="0"/>
              <a:t>‹N›</a:t>
            </a:fld>
            <a:endParaRPr lang="it-IT"/>
          </a:p>
        </p:txBody>
      </p:sp>
    </p:spTree>
    <p:extLst>
      <p:ext uri="{BB962C8B-B14F-4D97-AF65-F5344CB8AC3E}">
        <p14:creationId xmlns:p14="http://schemas.microsoft.com/office/powerpoint/2010/main" val="39623599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921D6A-7B57-4B56-A6B3-0065DD96101B}" type="datetimeFigureOut">
              <a:rPr lang="it-IT" smtClean="0"/>
              <a:t>20/01/2024</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80FED-55AC-444E-AD37-1F067ED21E23}" type="slidenum">
              <a:rPr lang="it-IT" smtClean="0"/>
              <a:t>‹N›</a:t>
            </a:fld>
            <a:endParaRPr lang="it-IT"/>
          </a:p>
        </p:txBody>
      </p:sp>
    </p:spTree>
    <p:extLst>
      <p:ext uri="{BB962C8B-B14F-4D97-AF65-F5344CB8AC3E}">
        <p14:creationId xmlns:p14="http://schemas.microsoft.com/office/powerpoint/2010/main" val="375212897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5080FED-55AC-444E-AD37-1F067ED21E23}" type="slidenum">
              <a:rPr lang="it-IT" smtClean="0"/>
              <a:t>2</a:t>
            </a:fld>
            <a:endParaRPr lang="it-IT"/>
          </a:p>
        </p:txBody>
      </p:sp>
    </p:spTree>
    <p:extLst>
      <p:ext uri="{BB962C8B-B14F-4D97-AF65-F5344CB8AC3E}">
        <p14:creationId xmlns:p14="http://schemas.microsoft.com/office/powerpoint/2010/main" val="3172523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5080FED-55AC-444E-AD37-1F067ED21E23}" type="slidenum">
              <a:rPr lang="it-IT" smtClean="0"/>
              <a:t>3</a:t>
            </a:fld>
            <a:endParaRPr lang="it-IT"/>
          </a:p>
        </p:txBody>
      </p:sp>
    </p:spTree>
    <p:extLst>
      <p:ext uri="{BB962C8B-B14F-4D97-AF65-F5344CB8AC3E}">
        <p14:creationId xmlns:p14="http://schemas.microsoft.com/office/powerpoint/2010/main" val="1846975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sz="1200" kern="1200" baseline="30000" dirty="0" err="1">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05080FED-55AC-444E-AD37-1F067ED21E23}" type="slidenum">
              <a:rPr lang="it-IT" smtClean="0"/>
              <a:t>4</a:t>
            </a:fld>
            <a:endParaRPr lang="it-IT"/>
          </a:p>
        </p:txBody>
      </p:sp>
    </p:spTree>
    <p:extLst>
      <p:ext uri="{BB962C8B-B14F-4D97-AF65-F5344CB8AC3E}">
        <p14:creationId xmlns:p14="http://schemas.microsoft.com/office/powerpoint/2010/main" val="2516299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5080FED-55AC-444E-AD37-1F067ED21E23}" type="slidenum">
              <a:rPr lang="it-IT" smtClean="0"/>
              <a:t>7</a:t>
            </a:fld>
            <a:endParaRPr lang="it-IT"/>
          </a:p>
        </p:txBody>
      </p:sp>
    </p:spTree>
    <p:extLst>
      <p:ext uri="{BB962C8B-B14F-4D97-AF65-F5344CB8AC3E}">
        <p14:creationId xmlns:p14="http://schemas.microsoft.com/office/powerpoint/2010/main" val="1732603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5080FED-55AC-444E-AD37-1F067ED21E23}" type="slidenum">
              <a:rPr lang="it-IT" smtClean="0"/>
              <a:t>8</a:t>
            </a:fld>
            <a:endParaRPr lang="it-IT"/>
          </a:p>
        </p:txBody>
      </p:sp>
    </p:spTree>
    <p:extLst>
      <p:ext uri="{BB962C8B-B14F-4D97-AF65-F5344CB8AC3E}">
        <p14:creationId xmlns:p14="http://schemas.microsoft.com/office/powerpoint/2010/main" val="3815983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5080FED-55AC-444E-AD37-1F067ED21E23}" type="slidenum">
              <a:rPr lang="it-IT" smtClean="0"/>
              <a:t>9</a:t>
            </a:fld>
            <a:endParaRPr lang="it-IT"/>
          </a:p>
        </p:txBody>
      </p:sp>
    </p:spTree>
    <p:extLst>
      <p:ext uri="{BB962C8B-B14F-4D97-AF65-F5344CB8AC3E}">
        <p14:creationId xmlns:p14="http://schemas.microsoft.com/office/powerpoint/2010/main" val="4122943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5080FED-55AC-444E-AD37-1F067ED21E23}" type="slidenum">
              <a:rPr lang="it-IT" smtClean="0"/>
              <a:t>10</a:t>
            </a:fld>
            <a:endParaRPr lang="it-IT"/>
          </a:p>
        </p:txBody>
      </p:sp>
    </p:spTree>
    <p:extLst>
      <p:ext uri="{BB962C8B-B14F-4D97-AF65-F5344CB8AC3E}">
        <p14:creationId xmlns:p14="http://schemas.microsoft.com/office/powerpoint/2010/main" val="1677776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5080FED-55AC-444E-AD37-1F067ED21E23}" type="slidenum">
              <a:rPr lang="it-IT" smtClean="0"/>
              <a:t>11</a:t>
            </a:fld>
            <a:endParaRPr lang="it-IT"/>
          </a:p>
        </p:txBody>
      </p:sp>
    </p:spTree>
    <p:extLst>
      <p:ext uri="{BB962C8B-B14F-4D97-AF65-F5344CB8AC3E}">
        <p14:creationId xmlns:p14="http://schemas.microsoft.com/office/powerpoint/2010/main" val="786554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DE39027A-494F-4ECB-9217-6DD75C6302CA}" type="datetime1">
              <a:rPr lang="it-IT" smtClean="0"/>
              <a:t>20/01/2024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852957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575B97D3-B14C-4AE0-9B45-171C86C0932F}" type="datetime1">
              <a:rPr lang="it-IT" smtClean="0"/>
              <a:t>20/01/2024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496722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7DA76A0E-0B77-46B5-8E28-3AF5A4C069E6}" type="datetime1">
              <a:rPr lang="it-IT" smtClean="0"/>
              <a:t>20/01/2024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880643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A3BD239-4237-4298-88F2-D37DD258CAB3}" type="datetime1">
              <a:rPr lang="it-IT" smtClean="0"/>
              <a:t>20/01/2024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075874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7FDD6E70-AA16-4441-9D51-7A564057B5AB}" type="datetime1">
              <a:rPr lang="it-IT" smtClean="0"/>
              <a:t>20/01/2024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522654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D11386CE-ABFE-473D-ACE6-8AAE2DE37A1D}" type="datetime1">
              <a:rPr lang="it-IT" smtClean="0"/>
              <a:t>20/01/2024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951429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24899D09-DFEB-4CAE-BD60-7BB541D1CDF2}" type="datetime1">
              <a:rPr lang="it-IT" smtClean="0"/>
              <a:t>20/01/2024</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4169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A9183D34-072C-4F1B-A54B-C31334574DB8}" type="datetime1">
              <a:rPr lang="it-IT" smtClean="0"/>
              <a:t>20/01/2024</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958790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88EA38-C644-4D6C-8EA0-8F67E3A702D2}" type="datetime1">
              <a:rPr lang="it-IT" smtClean="0"/>
              <a:t>20/01/2024</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490557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E047F38-387A-4F30-A03A-8A13FE309F19}" type="datetime1">
              <a:rPr lang="it-IT" smtClean="0"/>
              <a:t>20/01/2024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521471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40C1B2A-9267-41D7-B851-EAB987C4053F}" type="datetime1">
              <a:rPr lang="it-IT" smtClean="0"/>
              <a:t>20/01/2024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441078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D79346-F88F-4C2E-B907-8244309BFF83}" type="datetime1">
              <a:rPr lang="it-IT" smtClean="0"/>
              <a:t>20/01/2024</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E2E1C-AE56-470C-8FFE-D0F4B65DC57B}" type="slidenum">
              <a:rPr lang="it-IT" smtClean="0"/>
              <a:t>‹N›</a:t>
            </a:fld>
            <a:endParaRPr lang="it-IT"/>
          </a:p>
        </p:txBody>
      </p:sp>
    </p:spTree>
    <p:extLst>
      <p:ext uri="{BB962C8B-B14F-4D97-AF65-F5344CB8AC3E}">
        <p14:creationId xmlns:p14="http://schemas.microsoft.com/office/powerpoint/2010/main" val="24495979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2.emf"/><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emf"/><Relationship Id="rId7" Type="http://schemas.openxmlformats.org/officeDocument/2006/relationships/diagramColors" Target="../diagrams/colors3.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emf"/><Relationship Id="rId7" Type="http://schemas.openxmlformats.org/officeDocument/2006/relationships/diagramColors" Target="../diagrams/colors4.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emf"/><Relationship Id="rId7" Type="http://schemas.openxmlformats.org/officeDocument/2006/relationships/diagramColors" Target="../diagrams/colors6.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76C92056-25B2-8C71-2E46-37E859850A53}"/>
              </a:ext>
            </a:extLst>
          </p:cNvPr>
          <p:cNvSpPr>
            <a:spLocks noChangeArrowheads="1"/>
          </p:cNvSpPr>
          <p:nvPr/>
        </p:nvSpPr>
        <p:spPr bwMode="auto">
          <a:xfrm>
            <a:off x="0" y="2794794"/>
            <a:ext cx="12192000" cy="2393950"/>
          </a:xfrm>
          <a:prstGeom prst="rect">
            <a:avLst/>
          </a:prstGeom>
          <a:solidFill>
            <a:srgbClr val="0A8C74"/>
          </a:solidFill>
          <a:ln>
            <a:noFill/>
          </a:ln>
          <a:effectLst/>
        </p:spPr>
        <p:txBody>
          <a:bodyPr lIns="166154" tIns="44212" rIns="166154" bIns="44212" anchor="ct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defRPr/>
            </a:pPr>
            <a:r>
              <a:rPr lang="it-IT" altLang="it-IT" sz="3692" dirty="0">
                <a:solidFill>
                  <a:schemeClr val="bg1"/>
                </a:solidFill>
              </a:rPr>
              <a:t>Le performance ESG in Italia fra presente e futuro</a:t>
            </a:r>
          </a:p>
        </p:txBody>
      </p:sp>
      <p:sp>
        <p:nvSpPr>
          <p:cNvPr id="6" name="Text Box 5">
            <a:extLst>
              <a:ext uri="{FF2B5EF4-FFF2-40B4-BE49-F238E27FC236}">
                <a16:creationId xmlns:a16="http://schemas.microsoft.com/office/drawing/2014/main" id="{1C5C3C35-C1B6-2521-A914-E723FE26F63C}"/>
              </a:ext>
            </a:extLst>
          </p:cNvPr>
          <p:cNvSpPr txBox="1">
            <a:spLocks noChangeArrowheads="1"/>
          </p:cNvSpPr>
          <p:nvPr/>
        </p:nvSpPr>
        <p:spPr bwMode="auto">
          <a:xfrm>
            <a:off x="0" y="2030414"/>
            <a:ext cx="12192000" cy="485775"/>
          </a:xfrm>
          <a:prstGeom prst="rect">
            <a:avLst/>
          </a:prstGeom>
          <a:noFill/>
          <a:ln>
            <a:noFill/>
          </a:ln>
          <a:effectLst/>
        </p:spPr>
        <p:txBody>
          <a:bodyPr wrap="square" lIns="0" tIns="44212" rIns="0" bIns="44212" anchor="ctr" anchorCtr="1">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spcBef>
                <a:spcPct val="50000"/>
              </a:spcBef>
              <a:defRPr/>
            </a:pPr>
            <a:r>
              <a:rPr lang="it-IT" altLang="it-IT" sz="2585" dirty="0"/>
              <a:t>La tutela dell’ambiente come valore primario</a:t>
            </a:r>
          </a:p>
        </p:txBody>
      </p:sp>
      <p:sp>
        <p:nvSpPr>
          <p:cNvPr id="7" name="Text Box 4">
            <a:extLst>
              <a:ext uri="{FF2B5EF4-FFF2-40B4-BE49-F238E27FC236}">
                <a16:creationId xmlns:a16="http://schemas.microsoft.com/office/drawing/2014/main" id="{9981E8F7-78E6-4A44-AF97-B6AC3B8851C2}"/>
              </a:ext>
            </a:extLst>
          </p:cNvPr>
          <p:cNvSpPr txBox="1">
            <a:spLocks noChangeArrowheads="1"/>
          </p:cNvSpPr>
          <p:nvPr/>
        </p:nvSpPr>
        <p:spPr bwMode="auto">
          <a:xfrm>
            <a:off x="4762500" y="5467350"/>
            <a:ext cx="2667000" cy="357188"/>
          </a:xfrm>
          <a:prstGeom prst="rect">
            <a:avLst/>
          </a:prstGeom>
          <a:noFill/>
          <a:ln>
            <a:noFill/>
          </a:ln>
          <a:effectLst/>
        </p:spPr>
        <p:txBody>
          <a:bodyPr lIns="0" tIns="44212" rIns="0"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a:lnSpc>
                <a:spcPct val="90000"/>
              </a:lnSpc>
              <a:defRPr/>
            </a:pPr>
            <a:r>
              <a:rPr lang="de-DE" altLang="it-IT" sz="1939" dirty="0"/>
              <a:t>Valentina Beretta</a:t>
            </a:r>
            <a:endParaRPr lang="it-IT" altLang="it-IT" sz="1939" dirty="0"/>
          </a:p>
        </p:txBody>
      </p:sp>
      <p:sp>
        <p:nvSpPr>
          <p:cNvPr id="8" name="Text Box 7">
            <a:extLst>
              <a:ext uri="{FF2B5EF4-FFF2-40B4-BE49-F238E27FC236}">
                <a16:creationId xmlns:a16="http://schemas.microsoft.com/office/drawing/2014/main" id="{653A6E69-9859-7BB5-5827-B149E3D97C56}"/>
              </a:ext>
            </a:extLst>
          </p:cNvPr>
          <p:cNvSpPr txBox="1">
            <a:spLocks noChangeArrowheads="1"/>
          </p:cNvSpPr>
          <p:nvPr/>
        </p:nvSpPr>
        <p:spPr bwMode="auto">
          <a:xfrm>
            <a:off x="1814513" y="6381750"/>
            <a:ext cx="8763352" cy="293688"/>
          </a:xfrm>
          <a:prstGeom prst="rect">
            <a:avLst/>
          </a:prstGeom>
          <a:noFill/>
          <a:ln>
            <a:noFill/>
          </a:ln>
          <a:effectLst/>
        </p:spPr>
        <p:txBody>
          <a:bodyPr wrap="square" lIns="88424" tIns="44212" rIns="88424"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lnSpc>
                <a:spcPct val="90000"/>
              </a:lnSpc>
              <a:defRPr/>
            </a:pPr>
            <a:r>
              <a:rPr lang="it-IT" altLang="it-IT" sz="1477" dirty="0"/>
              <a:t>22 Gennaio 2024</a:t>
            </a:r>
          </a:p>
        </p:txBody>
      </p:sp>
      <p:cxnSp>
        <p:nvCxnSpPr>
          <p:cNvPr id="16" name="Connettore diritto 15">
            <a:extLst>
              <a:ext uri="{FF2B5EF4-FFF2-40B4-BE49-F238E27FC236}">
                <a16:creationId xmlns:a16="http://schemas.microsoft.com/office/drawing/2014/main" id="{53C25E1A-DC9C-F54C-086B-3CE4ADFFDC0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30" name="Immagine 29">
            <a:extLst>
              <a:ext uri="{FF2B5EF4-FFF2-40B4-BE49-F238E27FC236}">
                <a16:creationId xmlns:a16="http://schemas.microsoft.com/office/drawing/2014/main" id="{91A3E30E-7126-254A-99BC-DE810FD79507}"/>
              </a:ext>
            </a:extLst>
          </p:cNvPr>
          <p:cNvPicPr>
            <a:picLocks noChangeAspect="1"/>
          </p:cNvPicPr>
          <p:nvPr/>
        </p:nvPicPr>
        <p:blipFill>
          <a:blip r:embed="rId2"/>
          <a:stretch>
            <a:fillRect/>
          </a:stretch>
        </p:blipFill>
        <p:spPr>
          <a:xfrm>
            <a:off x="844550" y="24211"/>
            <a:ext cx="10502900" cy="1244600"/>
          </a:xfrm>
          <a:prstGeom prst="rect">
            <a:avLst/>
          </a:prstGeom>
        </p:spPr>
      </p:pic>
    </p:spTree>
    <p:extLst>
      <p:ext uri="{BB962C8B-B14F-4D97-AF65-F5344CB8AC3E}">
        <p14:creationId xmlns:p14="http://schemas.microsoft.com/office/powerpoint/2010/main" val="1888536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3"/>
          <a:stretch>
            <a:fillRect/>
          </a:stretch>
        </p:blipFill>
        <p:spPr>
          <a:xfrm>
            <a:off x="844550" y="12654"/>
            <a:ext cx="10502900" cy="1244600"/>
          </a:xfrm>
          <a:prstGeom prst="rect">
            <a:avLst/>
          </a:prstGeom>
        </p:spPr>
      </p:pic>
      <p:pic>
        <p:nvPicPr>
          <p:cNvPr id="6" name="Immagine 5" descr="Immagine che contiene testo, disegno, diagramma, clipart&#10;&#10;Descrizione generata automaticamente">
            <a:extLst>
              <a:ext uri="{FF2B5EF4-FFF2-40B4-BE49-F238E27FC236}">
                <a16:creationId xmlns:a16="http://schemas.microsoft.com/office/drawing/2014/main" id="{1490B62E-B9B9-A5E3-00C4-12B2DA5E5F6A}"/>
              </a:ext>
            </a:extLst>
          </p:cNvPr>
          <p:cNvPicPr>
            <a:picLocks noChangeAspect="1"/>
          </p:cNvPicPr>
          <p:nvPr/>
        </p:nvPicPr>
        <p:blipFill rotWithShape="1">
          <a:blip r:embed="rId4">
            <a:extLst>
              <a:ext uri="{28A0092B-C50C-407E-A947-70E740481C1C}">
                <a14:useLocalDpi xmlns:a14="http://schemas.microsoft.com/office/drawing/2010/main" val="0"/>
              </a:ext>
            </a:extLst>
          </a:blip>
          <a:srcRect t="1" b="1583"/>
          <a:stretch/>
        </p:blipFill>
        <p:spPr>
          <a:xfrm>
            <a:off x="1581194" y="2329845"/>
            <a:ext cx="9029612" cy="3893199"/>
          </a:xfrm>
          <a:prstGeom prst="rect">
            <a:avLst/>
          </a:prstGeom>
        </p:spPr>
      </p:pic>
      <p:sp>
        <p:nvSpPr>
          <p:cNvPr id="7" name="Rectangle 2">
            <a:extLst>
              <a:ext uri="{FF2B5EF4-FFF2-40B4-BE49-F238E27FC236}">
                <a16:creationId xmlns:a16="http://schemas.microsoft.com/office/drawing/2014/main" id="{18140350-4860-D4D0-B75E-6FC4B947920E}"/>
              </a:ext>
            </a:extLst>
          </p:cNvPr>
          <p:cNvSpPr>
            <a:spLocks noGrp="1" noChangeArrowheads="1"/>
          </p:cNvSpPr>
          <p:nvPr>
            <p:ph type="ctrTitle"/>
          </p:nvPr>
        </p:nvSpPr>
        <p:spPr>
          <a:xfrm>
            <a:off x="0" y="1837128"/>
            <a:ext cx="12192000" cy="1470025"/>
          </a:xfrm>
        </p:spPr>
        <p:txBody>
          <a:bodyPr anchor="t">
            <a:normAutofit/>
          </a:bodyPr>
          <a:lstStyle/>
          <a:p>
            <a:pPr>
              <a:defRPr/>
            </a:pPr>
            <a:r>
              <a:rPr lang="it-IT" altLang="it-IT" sz="3139" kern="0" dirty="0">
                <a:solidFill>
                  <a:srgbClr val="118C77"/>
                </a:solidFill>
                <a:latin typeface="Tahoma"/>
              </a:rPr>
              <a:t>La </a:t>
            </a:r>
            <a:r>
              <a:rPr lang="it-IT" altLang="it-IT" sz="3139" kern="0" dirty="0" err="1">
                <a:solidFill>
                  <a:srgbClr val="118C77"/>
                </a:solidFill>
                <a:latin typeface="Tahoma"/>
              </a:rPr>
              <a:t>disclosure</a:t>
            </a:r>
            <a:r>
              <a:rPr lang="it-IT" altLang="it-IT" sz="3139" kern="0" dirty="0">
                <a:solidFill>
                  <a:srgbClr val="118C77"/>
                </a:solidFill>
                <a:latin typeface="Tahoma"/>
              </a:rPr>
              <a:t> climatica nelle società quotate italiane</a:t>
            </a:r>
            <a:endParaRPr lang="it-IT" altLang="it-IT" sz="3139" dirty="0"/>
          </a:p>
        </p:txBody>
      </p:sp>
      <p:sp>
        <p:nvSpPr>
          <p:cNvPr id="8" name="Rectangle 2">
            <a:extLst>
              <a:ext uri="{FF2B5EF4-FFF2-40B4-BE49-F238E27FC236}">
                <a16:creationId xmlns:a16="http://schemas.microsoft.com/office/drawing/2014/main" id="{EDB6D3D6-388A-267C-5AD0-EC19CC1A9898}"/>
              </a:ext>
            </a:extLst>
          </p:cNvPr>
          <p:cNvSpPr txBox="1">
            <a:spLocks noChangeArrowheads="1"/>
          </p:cNvSpPr>
          <p:nvPr/>
        </p:nvSpPr>
        <p:spPr>
          <a:xfrm>
            <a:off x="96982" y="6048442"/>
            <a:ext cx="12095018" cy="1007263"/>
          </a:xfrm>
          <a:prstGeom prst="rect">
            <a:avLst/>
          </a:prstGeom>
        </p:spPr>
        <p:txBody>
          <a:bodyPr vert="horz" lIns="91440" tIns="45720" rIns="91440" bIns="45720" rtlCol="0" anchor="t">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it-IT" sz="1100" kern="0" dirty="0">
              <a:latin typeface="Tahoma"/>
            </a:endParaRPr>
          </a:p>
          <a:p>
            <a:endParaRPr lang="it-IT" sz="1100" kern="0" dirty="0">
              <a:latin typeface="Tahoma"/>
            </a:endParaRPr>
          </a:p>
          <a:p>
            <a:r>
              <a:rPr lang="it-IT" altLang="it-IT" sz="1100" kern="0" dirty="0">
                <a:latin typeface="Tahoma"/>
              </a:rPr>
              <a:t>Fonte: Rapporto sullo stato di attuazione delle Raccomandazioni della Task Force on  </a:t>
            </a:r>
            <a:r>
              <a:rPr lang="it-IT" altLang="it-IT" sz="1100" kern="0" dirty="0" err="1">
                <a:latin typeface="Tahoma"/>
              </a:rPr>
              <a:t>Climate-Related</a:t>
            </a:r>
            <a:r>
              <a:rPr lang="it-IT" altLang="it-IT" sz="1100" kern="0" dirty="0">
                <a:latin typeface="Tahoma"/>
              </a:rPr>
              <a:t> Financial </a:t>
            </a:r>
            <a:r>
              <a:rPr lang="it-IT" altLang="it-IT" sz="1100" kern="0" dirty="0" err="1">
                <a:latin typeface="Tahoma"/>
              </a:rPr>
              <a:t>Disclosures</a:t>
            </a:r>
            <a:r>
              <a:rPr lang="it-IT" altLang="it-IT" sz="1100" kern="0" dirty="0">
                <a:latin typeface="Tahoma"/>
              </a:rPr>
              <a:t>, Settembre 2022 (p. 4) - </a:t>
            </a:r>
          </a:p>
          <a:p>
            <a:r>
              <a:rPr lang="it-IT" altLang="it-IT" sz="1100" kern="0" dirty="0">
                <a:latin typeface="Tahoma"/>
              </a:rPr>
              <a:t>https://www2.deloitte.com/content/dam/Deloitte/it/Documents/audit/rapporto-tcfd-deloitte-221003.pdf</a:t>
            </a:r>
          </a:p>
          <a:p>
            <a:r>
              <a:rPr lang="it-IT" altLang="it-IT" sz="1100" kern="0" dirty="0">
                <a:latin typeface="Tahoma"/>
              </a:rPr>
              <a:t> </a:t>
            </a:r>
          </a:p>
        </p:txBody>
      </p:sp>
    </p:spTree>
    <p:extLst>
      <p:ext uri="{BB962C8B-B14F-4D97-AF65-F5344CB8AC3E}">
        <p14:creationId xmlns:p14="http://schemas.microsoft.com/office/powerpoint/2010/main" val="668471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711326"/>
            <a:ext cx="12192000" cy="1470025"/>
          </a:xfrm>
        </p:spPr>
        <p:txBody>
          <a:bodyPr anchor="t"/>
          <a:lstStyle/>
          <a:p>
            <a:pPr eaLnBrk="1" hangingPunct="1">
              <a:defRPr/>
            </a:pPr>
            <a:r>
              <a:rPr lang="it-IT" altLang="it-IT" sz="3139" kern="0" dirty="0">
                <a:solidFill>
                  <a:srgbClr val="118C77"/>
                </a:solidFill>
                <a:latin typeface="Tahoma"/>
              </a:rPr>
              <a:t>Conclusione</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04845" y="2614301"/>
            <a:ext cx="11357641" cy="3266087"/>
          </a:xfrm>
        </p:spPr>
        <p:txBody>
          <a:bodyPr anchor="ctr">
            <a:normAutofit/>
          </a:bodyPr>
          <a:lstStyle/>
          <a:p>
            <a:pPr algn="just">
              <a:lnSpc>
                <a:spcPct val="100000"/>
              </a:lnSpc>
            </a:pPr>
            <a:r>
              <a:rPr lang="it-IT" altLang="it-IT" sz="1800" dirty="0">
                <a:latin typeface="Tahoma" panose="020B0604030504040204" pitchFamily="34" charset="0"/>
                <a:ea typeface="Tahoma" panose="020B0604030504040204" pitchFamily="34" charset="0"/>
                <a:cs typeface="Tahoma" panose="020B0604030504040204" pitchFamily="34" charset="0"/>
              </a:rPr>
              <a:t>Secondo studi precedenti, le aziende adottano tendenzialmente un approccio di </a:t>
            </a:r>
            <a:r>
              <a:rPr lang="it-IT" altLang="it-IT" sz="1800" b="1" dirty="0">
                <a:latin typeface="Tahoma" panose="020B0604030504040204" pitchFamily="34" charset="0"/>
                <a:ea typeface="Tahoma" panose="020B0604030504040204" pitchFamily="34" charset="0"/>
                <a:cs typeface="Tahoma" panose="020B0604030504040204" pitchFamily="34" charset="0"/>
              </a:rPr>
              <a:t>informativa incrementale</a:t>
            </a:r>
            <a:r>
              <a:rPr lang="it-IT" altLang="it-IT" sz="1800" dirty="0">
                <a:latin typeface="Tahoma" panose="020B0604030504040204" pitchFamily="34" charset="0"/>
                <a:ea typeface="Tahoma" panose="020B0604030504040204" pitchFamily="34" charset="0"/>
                <a:cs typeface="Tahoma" panose="020B0604030504040204" pitchFamily="34" charset="0"/>
              </a:rPr>
              <a:t> con riferimento alla performance ESG (</a:t>
            </a:r>
            <a:r>
              <a:rPr lang="en-GB" sz="1800" dirty="0">
                <a:latin typeface="Tahoma" panose="020B0604030504040204" pitchFamily="34" charset="0"/>
                <a:ea typeface="Tahoma" panose="020B0604030504040204" pitchFamily="34" charset="0"/>
                <a:cs typeface="Tahoma" panose="020B0604030504040204" pitchFamily="34" charset="0"/>
              </a:rPr>
              <a:t>Beretta et al., 2019; </a:t>
            </a:r>
            <a:r>
              <a:rPr lang="en-GB" sz="1800" dirty="0" err="1">
                <a:latin typeface="Tahoma" panose="020B0604030504040204" pitchFamily="34" charset="0"/>
                <a:ea typeface="Tahoma" panose="020B0604030504040204" pitchFamily="34" charset="0"/>
                <a:cs typeface="Tahoma" panose="020B0604030504040204" pitchFamily="34" charset="0"/>
              </a:rPr>
              <a:t>Albitar</a:t>
            </a:r>
            <a:r>
              <a:rPr lang="en-GB" sz="1800" dirty="0">
                <a:latin typeface="Tahoma" panose="020B0604030504040204" pitchFamily="34" charset="0"/>
                <a:ea typeface="Tahoma" panose="020B0604030504040204" pitchFamily="34" charset="0"/>
                <a:cs typeface="Tahoma" panose="020B0604030504040204" pitchFamily="34" charset="0"/>
              </a:rPr>
              <a:t> et al., 2023</a:t>
            </a:r>
            <a:r>
              <a:rPr lang="it-IT" altLang="it-IT" sz="1800" dirty="0">
                <a:latin typeface="Tahoma" panose="020B0604030504040204" pitchFamily="34" charset="0"/>
                <a:ea typeface="Tahoma" panose="020B0604030504040204" pitchFamily="34" charset="0"/>
                <a:cs typeface="Tahoma" panose="020B0604030504040204" pitchFamily="34" charset="0"/>
              </a:rPr>
              <a:t>). Pertanto, questo potrebbe aiutare gli investitori a prendere decisioni di investimento basate su </a:t>
            </a:r>
            <a:r>
              <a:rPr lang="it-IT" altLang="it-IT" sz="1800" b="1" dirty="0">
                <a:latin typeface="Tahoma" panose="020B0604030504040204" pitchFamily="34" charset="0"/>
                <a:ea typeface="Tahoma" panose="020B0604030504040204" pitchFamily="34" charset="0"/>
                <a:cs typeface="Tahoma" panose="020B0604030504040204" pitchFamily="34" charset="0"/>
              </a:rPr>
              <a:t>un’informativa che riflette l’impegno ESG delle aziende</a:t>
            </a:r>
            <a:r>
              <a:rPr lang="it-IT" altLang="it-IT" sz="1800" dirty="0">
                <a:latin typeface="Tahoma" panose="020B0604030504040204" pitchFamily="34" charset="0"/>
                <a:ea typeface="Tahoma" panose="020B0604030504040204" pitchFamily="34" charset="0"/>
                <a:cs typeface="Tahoma" panose="020B0604030504040204" pitchFamily="34" charset="0"/>
              </a:rPr>
              <a:t> (Humphrey et al., 2012). </a:t>
            </a:r>
          </a:p>
          <a:p>
            <a:pPr algn="just">
              <a:lnSpc>
                <a:spcPct val="100000"/>
              </a:lnSpc>
            </a:pPr>
            <a:r>
              <a:rPr lang="it-IT" altLang="it-IT" sz="1800" dirty="0">
                <a:latin typeface="Tahoma" panose="020B0604030504040204" pitchFamily="34" charset="0"/>
                <a:ea typeface="Tahoma" panose="020B0604030504040204" pitchFamily="34" charset="0"/>
                <a:cs typeface="Tahoma" panose="020B0604030504040204" pitchFamily="34" charset="0"/>
              </a:rPr>
              <a:t>Infatti, la performance ESG influisce sul tono utilizzato nelle DNF, promuovendolo quindi il dibattito sul </a:t>
            </a:r>
            <a:r>
              <a:rPr lang="it-IT" altLang="it-IT" sz="1800" b="1" dirty="0">
                <a:latin typeface="Tahoma" panose="020B0604030504040204" pitchFamily="34" charset="0"/>
                <a:ea typeface="Tahoma" panose="020B0604030504040204" pitchFamily="34" charset="0"/>
                <a:cs typeface="Tahoma" panose="020B0604030504040204" pitchFamily="34" charset="0"/>
              </a:rPr>
              <a:t>ruolo rilevante </a:t>
            </a:r>
            <a:r>
              <a:rPr lang="it-IT" altLang="it-IT" sz="1800" dirty="0">
                <a:latin typeface="Tahoma" panose="020B0604030504040204" pitchFamily="34" charset="0"/>
                <a:ea typeface="Tahoma" panose="020B0604030504040204" pitchFamily="34" charset="0"/>
                <a:cs typeface="Tahoma" panose="020B0604030504040204" pitchFamily="34" charset="0"/>
              </a:rPr>
              <a:t>(o meno) della rendicontazione non finanziaria nel riflettere le pratiche aziendali sottostanti (Flower, 2015).  </a:t>
            </a:r>
          </a:p>
          <a:p>
            <a:pPr algn="just">
              <a:lnSpc>
                <a:spcPct val="100000"/>
              </a:lnSpc>
            </a:pPr>
            <a:r>
              <a:rPr lang="it-IT" altLang="it-IT" sz="1800" dirty="0">
                <a:latin typeface="Tahoma" panose="020B0604030504040204" pitchFamily="34" charset="0"/>
                <a:ea typeface="Tahoma" panose="020B0604030504040204" pitchFamily="34" charset="0"/>
                <a:cs typeface="Tahoma" panose="020B0604030504040204" pitchFamily="34" charset="0"/>
              </a:rPr>
              <a:t>Tuttavia, un indice complessivo della performance ESG delle imprese potrebbe </a:t>
            </a:r>
            <a:r>
              <a:rPr lang="it-IT" altLang="it-IT" sz="1800" b="1" dirty="0">
                <a:latin typeface="Tahoma" panose="020B0604030504040204" pitchFamily="34" charset="0"/>
                <a:ea typeface="Tahoma" panose="020B0604030504040204" pitchFamily="34" charset="0"/>
                <a:cs typeface="Tahoma" panose="020B0604030504040204" pitchFamily="34" charset="0"/>
              </a:rPr>
              <a:t>non riflettere la complessità </a:t>
            </a:r>
            <a:r>
              <a:rPr lang="it-IT" altLang="it-IT" sz="1800" dirty="0">
                <a:latin typeface="Tahoma" panose="020B0604030504040204" pitchFamily="34" charset="0"/>
                <a:ea typeface="Tahoma" panose="020B0604030504040204" pitchFamily="34" charset="0"/>
                <a:cs typeface="Tahoma" panose="020B0604030504040204" pitchFamily="34" charset="0"/>
              </a:rPr>
              <a:t>che si verifica nella pratica (Mattingly, 2017; Mattingly &amp; Berman, 2006). </a:t>
            </a:r>
          </a:p>
        </p:txBody>
      </p: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3"/>
          <a:stretch>
            <a:fillRect/>
          </a:stretch>
        </p:blipFill>
        <p:spPr>
          <a:xfrm>
            <a:off x="844550" y="12654"/>
            <a:ext cx="10502900" cy="1244600"/>
          </a:xfrm>
          <a:prstGeom prst="rect">
            <a:avLst/>
          </a:prstGeom>
        </p:spPr>
      </p:pic>
      <p:sp>
        <p:nvSpPr>
          <p:cNvPr id="2" name="Rectangle 1"/>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7101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76C92056-25B2-8C71-2E46-37E859850A53}"/>
              </a:ext>
            </a:extLst>
          </p:cNvPr>
          <p:cNvSpPr>
            <a:spLocks noChangeArrowheads="1"/>
          </p:cNvSpPr>
          <p:nvPr/>
        </p:nvSpPr>
        <p:spPr bwMode="auto">
          <a:xfrm>
            <a:off x="0" y="2794794"/>
            <a:ext cx="12192000" cy="2393950"/>
          </a:xfrm>
          <a:prstGeom prst="rect">
            <a:avLst/>
          </a:prstGeom>
          <a:solidFill>
            <a:srgbClr val="0A8C74"/>
          </a:solidFill>
          <a:ln>
            <a:noFill/>
          </a:ln>
          <a:effectLst/>
        </p:spPr>
        <p:txBody>
          <a:bodyPr lIns="166154" tIns="44212" rIns="166154" bIns="44212" anchor="ct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defRPr/>
            </a:pPr>
            <a:r>
              <a:rPr lang="it-IT" altLang="it-IT" sz="3692" dirty="0">
                <a:solidFill>
                  <a:schemeClr val="bg1"/>
                </a:solidFill>
              </a:rPr>
              <a:t>Grazie per l’attenzione</a:t>
            </a:r>
          </a:p>
        </p:txBody>
      </p:sp>
      <p:sp>
        <p:nvSpPr>
          <p:cNvPr id="6" name="Text Box 5">
            <a:extLst>
              <a:ext uri="{FF2B5EF4-FFF2-40B4-BE49-F238E27FC236}">
                <a16:creationId xmlns:a16="http://schemas.microsoft.com/office/drawing/2014/main" id="{1C5C3C35-C1B6-2521-A914-E723FE26F63C}"/>
              </a:ext>
            </a:extLst>
          </p:cNvPr>
          <p:cNvSpPr txBox="1">
            <a:spLocks noChangeArrowheads="1"/>
          </p:cNvSpPr>
          <p:nvPr/>
        </p:nvSpPr>
        <p:spPr bwMode="auto">
          <a:xfrm>
            <a:off x="0" y="2030414"/>
            <a:ext cx="12192000" cy="485775"/>
          </a:xfrm>
          <a:prstGeom prst="rect">
            <a:avLst/>
          </a:prstGeom>
          <a:noFill/>
          <a:ln>
            <a:noFill/>
          </a:ln>
          <a:effectLst/>
        </p:spPr>
        <p:txBody>
          <a:bodyPr wrap="square" lIns="0" tIns="44212" rIns="0" bIns="44212" anchor="ctr" anchorCtr="1">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spcBef>
                <a:spcPct val="50000"/>
              </a:spcBef>
              <a:defRPr/>
            </a:pPr>
            <a:r>
              <a:rPr lang="it-IT" altLang="it-IT" sz="2585" dirty="0"/>
              <a:t>La tutela dell’ambiente come valore primario</a:t>
            </a:r>
          </a:p>
        </p:txBody>
      </p:sp>
      <p:sp>
        <p:nvSpPr>
          <p:cNvPr id="7" name="Text Box 4">
            <a:extLst>
              <a:ext uri="{FF2B5EF4-FFF2-40B4-BE49-F238E27FC236}">
                <a16:creationId xmlns:a16="http://schemas.microsoft.com/office/drawing/2014/main" id="{9981E8F7-78E6-4A44-AF97-B6AC3B8851C2}"/>
              </a:ext>
            </a:extLst>
          </p:cNvPr>
          <p:cNvSpPr txBox="1">
            <a:spLocks noChangeArrowheads="1"/>
          </p:cNvSpPr>
          <p:nvPr/>
        </p:nvSpPr>
        <p:spPr bwMode="auto">
          <a:xfrm>
            <a:off x="4762500" y="5467350"/>
            <a:ext cx="2667000" cy="357188"/>
          </a:xfrm>
          <a:prstGeom prst="rect">
            <a:avLst/>
          </a:prstGeom>
          <a:noFill/>
          <a:ln>
            <a:noFill/>
          </a:ln>
          <a:effectLst/>
        </p:spPr>
        <p:txBody>
          <a:bodyPr lIns="0" tIns="44212" rIns="0"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a:lnSpc>
                <a:spcPct val="90000"/>
              </a:lnSpc>
              <a:defRPr/>
            </a:pPr>
            <a:r>
              <a:rPr lang="de-DE" altLang="it-IT" sz="1939" dirty="0"/>
              <a:t>Valentina Beretta</a:t>
            </a:r>
            <a:endParaRPr lang="it-IT" altLang="it-IT" sz="1939" dirty="0"/>
          </a:p>
        </p:txBody>
      </p:sp>
      <p:sp>
        <p:nvSpPr>
          <p:cNvPr id="8" name="Text Box 7">
            <a:extLst>
              <a:ext uri="{FF2B5EF4-FFF2-40B4-BE49-F238E27FC236}">
                <a16:creationId xmlns:a16="http://schemas.microsoft.com/office/drawing/2014/main" id="{653A6E69-9859-7BB5-5827-B149E3D97C56}"/>
              </a:ext>
            </a:extLst>
          </p:cNvPr>
          <p:cNvSpPr txBox="1">
            <a:spLocks noChangeArrowheads="1"/>
          </p:cNvSpPr>
          <p:nvPr/>
        </p:nvSpPr>
        <p:spPr bwMode="auto">
          <a:xfrm>
            <a:off x="1814513" y="6381750"/>
            <a:ext cx="8763352" cy="293688"/>
          </a:xfrm>
          <a:prstGeom prst="rect">
            <a:avLst/>
          </a:prstGeom>
          <a:noFill/>
          <a:ln>
            <a:noFill/>
          </a:ln>
          <a:effectLst/>
        </p:spPr>
        <p:txBody>
          <a:bodyPr wrap="square" lIns="88424" tIns="44212" rIns="88424"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lnSpc>
                <a:spcPct val="90000"/>
              </a:lnSpc>
              <a:defRPr/>
            </a:pPr>
            <a:r>
              <a:rPr lang="it-IT" altLang="it-IT" sz="1477" dirty="0"/>
              <a:t>22 Gennaio 2024</a:t>
            </a:r>
          </a:p>
        </p:txBody>
      </p:sp>
      <p:cxnSp>
        <p:nvCxnSpPr>
          <p:cNvPr id="16" name="Connettore diritto 15">
            <a:extLst>
              <a:ext uri="{FF2B5EF4-FFF2-40B4-BE49-F238E27FC236}">
                <a16:creationId xmlns:a16="http://schemas.microsoft.com/office/drawing/2014/main" id="{53C25E1A-DC9C-F54C-086B-3CE4ADFFDC0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30" name="Immagine 29">
            <a:extLst>
              <a:ext uri="{FF2B5EF4-FFF2-40B4-BE49-F238E27FC236}">
                <a16:creationId xmlns:a16="http://schemas.microsoft.com/office/drawing/2014/main" id="{91A3E30E-7126-254A-99BC-DE810FD79507}"/>
              </a:ext>
            </a:extLst>
          </p:cNvPr>
          <p:cNvPicPr>
            <a:picLocks noChangeAspect="1"/>
          </p:cNvPicPr>
          <p:nvPr/>
        </p:nvPicPr>
        <p:blipFill>
          <a:blip r:embed="rId2"/>
          <a:stretch>
            <a:fillRect/>
          </a:stretch>
        </p:blipFill>
        <p:spPr>
          <a:xfrm>
            <a:off x="844550" y="24211"/>
            <a:ext cx="10502900" cy="1244600"/>
          </a:xfrm>
          <a:prstGeom prst="rect">
            <a:avLst/>
          </a:prstGeom>
        </p:spPr>
      </p:pic>
    </p:spTree>
    <p:extLst>
      <p:ext uri="{BB962C8B-B14F-4D97-AF65-F5344CB8AC3E}">
        <p14:creationId xmlns:p14="http://schemas.microsoft.com/office/powerpoint/2010/main" val="1583396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566221"/>
            <a:ext cx="12192000" cy="1470025"/>
          </a:xfrm>
        </p:spPr>
        <p:txBody>
          <a:bodyPr anchor="t"/>
          <a:lstStyle/>
          <a:p>
            <a:pPr>
              <a:defRPr/>
            </a:pPr>
            <a:r>
              <a:rPr lang="it-IT" altLang="it-IT" sz="3139" kern="0" dirty="0">
                <a:solidFill>
                  <a:srgbClr val="118C77"/>
                </a:solidFill>
                <a:latin typeface="Tahoma"/>
              </a:rPr>
              <a:t>Introduzione - Evoluzione normativa - CSRD</a:t>
            </a:r>
          </a:p>
        </p:txBody>
      </p: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3"/>
          <a:stretch>
            <a:fillRect/>
          </a:stretch>
        </p:blipFill>
        <p:spPr>
          <a:xfrm>
            <a:off x="844550" y="12654"/>
            <a:ext cx="10502900" cy="1244600"/>
          </a:xfrm>
          <a:prstGeom prst="rect">
            <a:avLst/>
          </a:prstGeom>
        </p:spPr>
      </p:pic>
      <p:sp>
        <p:nvSpPr>
          <p:cNvPr id="4" name="Rectangle 3">
            <a:extLst>
              <a:ext uri="{FF2B5EF4-FFF2-40B4-BE49-F238E27FC236}">
                <a16:creationId xmlns:a16="http://schemas.microsoft.com/office/drawing/2014/main" id="{E56CD47F-5137-1BC2-E902-130AB468BCB1}"/>
              </a:ext>
            </a:extLst>
          </p:cNvPr>
          <p:cNvSpPr>
            <a:spLocks noGrp="1" noChangeArrowheads="1"/>
          </p:cNvSpPr>
          <p:nvPr>
            <p:ph type="subTitle" idx="1"/>
          </p:nvPr>
        </p:nvSpPr>
        <p:spPr>
          <a:xfrm>
            <a:off x="265123" y="2387643"/>
            <a:ext cx="6615828" cy="4440053"/>
          </a:xfrm>
        </p:spPr>
        <p:txBody>
          <a:bodyPr>
            <a:normAutofit/>
          </a:bodyPr>
          <a:lstStyle/>
          <a:p>
            <a:pPr algn="just" eaLnBrk="1" hangingPunct="1">
              <a:lnSpc>
                <a:spcPct val="120000"/>
              </a:lnSpc>
              <a:defRPr/>
            </a:pPr>
            <a:r>
              <a:rPr lang="it-IT" altLang="it-IT" sz="1550" dirty="0">
                <a:latin typeface="Tahoma" panose="020B0604030504040204" pitchFamily="34" charset="0"/>
                <a:ea typeface="Tahoma" panose="020B0604030504040204" pitchFamily="34" charset="0"/>
                <a:cs typeface="Tahoma" panose="020B0604030504040204" pitchFamily="34" charset="0"/>
              </a:rPr>
              <a:t>La crescente attenzione e preoccupazione per gli effetti del cambiamento climatico hanno portato ad una maggiore attenzione degli investitori sulla </a:t>
            </a:r>
            <a:r>
              <a:rPr lang="it-IT" altLang="it-IT" sz="1550" b="1" dirty="0">
                <a:latin typeface="Tahoma" panose="020B0604030504040204" pitchFamily="34" charset="0"/>
                <a:ea typeface="Tahoma" panose="020B0604030504040204" pitchFamily="34" charset="0"/>
                <a:cs typeface="Tahoma" panose="020B0604030504040204" pitchFamily="34" charset="0"/>
              </a:rPr>
              <a:t>creazione di valore a lungo termine</a:t>
            </a:r>
            <a:r>
              <a:rPr lang="it-IT" altLang="it-IT" sz="1550" dirty="0">
                <a:latin typeface="Tahoma" panose="020B0604030504040204" pitchFamily="34" charset="0"/>
                <a:ea typeface="Tahoma" panose="020B0604030504040204" pitchFamily="34" charset="0"/>
                <a:cs typeface="Tahoma" panose="020B0604030504040204" pitchFamily="34" charset="0"/>
              </a:rPr>
              <a:t>, anche in considerazione dei fattori ambientali, sociali e di governance (</a:t>
            </a:r>
            <a:r>
              <a:rPr lang="it-IT" altLang="it-IT" sz="1550" b="1" dirty="0">
                <a:latin typeface="Tahoma" panose="020B0604030504040204" pitchFamily="34" charset="0"/>
                <a:ea typeface="Tahoma" panose="020B0604030504040204" pitchFamily="34" charset="0"/>
                <a:cs typeface="Tahoma" panose="020B0604030504040204" pitchFamily="34" charset="0"/>
              </a:rPr>
              <a:t>ESG</a:t>
            </a:r>
            <a:r>
              <a:rPr lang="it-IT" altLang="it-IT" sz="1550" dirty="0">
                <a:latin typeface="Tahoma" panose="020B0604030504040204" pitchFamily="34" charset="0"/>
                <a:ea typeface="Tahoma" panose="020B0604030504040204" pitchFamily="34" charset="0"/>
                <a:cs typeface="Tahoma" panose="020B0604030504040204" pitchFamily="34" charset="0"/>
              </a:rPr>
              <a:t>) (Cicchiello et al., 2023). Pertanto, la </a:t>
            </a:r>
            <a:r>
              <a:rPr lang="it-IT" altLang="it-IT" sz="1550" b="1" dirty="0">
                <a:latin typeface="Tahoma" panose="020B0604030504040204" pitchFamily="34" charset="0"/>
                <a:ea typeface="Tahoma" panose="020B0604030504040204" pitchFamily="34" charset="0"/>
                <a:cs typeface="Tahoma" panose="020B0604030504040204" pitchFamily="34" charset="0"/>
              </a:rPr>
              <a:t>valutazione della performance aziendale</a:t>
            </a:r>
            <a:r>
              <a:rPr lang="it-IT" altLang="it-IT" sz="1550" dirty="0">
                <a:latin typeface="Tahoma" panose="020B0604030504040204" pitchFamily="34" charset="0"/>
                <a:ea typeface="Tahoma" panose="020B0604030504040204" pitchFamily="34" charset="0"/>
                <a:cs typeface="Tahoma" panose="020B0604030504040204" pitchFamily="34" charset="0"/>
              </a:rPr>
              <a:t> utilizzando i fattori ESG risulta cruciale, specialmente in un contesto in cui c’è una mancanza di dati non finanziari standardizzati e rigorosi a livello aziendale (</a:t>
            </a:r>
            <a:r>
              <a:rPr lang="it-IT" altLang="it-IT" sz="1550" dirty="0" err="1">
                <a:latin typeface="Tahoma" panose="020B0604030504040204" pitchFamily="34" charset="0"/>
                <a:ea typeface="Tahoma" panose="020B0604030504040204" pitchFamily="34" charset="0"/>
                <a:cs typeface="Tahoma" panose="020B0604030504040204" pitchFamily="34" charset="0"/>
              </a:rPr>
              <a:t>Ilhan</a:t>
            </a:r>
            <a:r>
              <a:rPr lang="it-IT" altLang="it-IT" sz="1550" dirty="0">
                <a:latin typeface="Tahoma" panose="020B0604030504040204" pitchFamily="34" charset="0"/>
                <a:ea typeface="Tahoma" panose="020B0604030504040204" pitchFamily="34" charset="0"/>
                <a:cs typeface="Tahoma" panose="020B0604030504040204" pitchFamily="34" charset="0"/>
              </a:rPr>
              <a:t> et al., 2021). Questo implica anche che, nonostante l’evoluzione normativa si sposti verso l’identificazione di partiche atte a </a:t>
            </a:r>
            <a:r>
              <a:rPr lang="it-IT" altLang="it-IT" sz="1550" b="1" dirty="0">
                <a:latin typeface="Tahoma" panose="020B0604030504040204" pitchFamily="34" charset="0"/>
                <a:ea typeface="Tahoma" panose="020B0604030504040204" pitchFamily="34" charset="0"/>
                <a:cs typeface="Tahoma" panose="020B0604030504040204" pitchFamily="34" charset="0"/>
              </a:rPr>
              <a:t>migliorare la trasparenza, la credibilità e la comparabilità </a:t>
            </a:r>
            <a:r>
              <a:rPr lang="it-IT" altLang="it-IT" sz="1550" dirty="0">
                <a:latin typeface="Tahoma" panose="020B0604030504040204" pitchFamily="34" charset="0"/>
                <a:ea typeface="Tahoma" panose="020B0604030504040204" pitchFamily="34" charset="0"/>
                <a:cs typeface="Tahoma" panose="020B0604030504040204" pitchFamily="34" charset="0"/>
              </a:rPr>
              <a:t>delle informazioni ESG, non è chiaro se tale regolamentazione possa effettivamente migliorare la performance aziendale, sia in termini finanziari che non finanziari (Christensen et al., 2021; Cicchiello et al., 2023). </a:t>
            </a:r>
          </a:p>
          <a:p>
            <a:pPr algn="just" eaLnBrk="1" hangingPunct="1">
              <a:lnSpc>
                <a:spcPct val="120000"/>
              </a:lnSpc>
              <a:defRPr/>
            </a:pPr>
            <a:endParaRPr lang="it-IT" altLang="it-IT" sz="1550"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6" name="Diagramma 5">
            <a:extLst>
              <a:ext uri="{FF2B5EF4-FFF2-40B4-BE49-F238E27FC236}">
                <a16:creationId xmlns:a16="http://schemas.microsoft.com/office/drawing/2014/main" id="{D7B84B29-5D70-4837-4448-545B7C886C02}"/>
              </a:ext>
            </a:extLst>
          </p:cNvPr>
          <p:cNvGraphicFramePr/>
          <p:nvPr>
            <p:extLst>
              <p:ext uri="{D42A27DB-BD31-4B8C-83A1-F6EECF244321}">
                <p14:modId xmlns:p14="http://schemas.microsoft.com/office/powerpoint/2010/main" val="1511236177"/>
              </p:ext>
            </p:extLst>
          </p:nvPr>
        </p:nvGraphicFramePr>
        <p:xfrm>
          <a:off x="6965316" y="634954"/>
          <a:ext cx="4867043" cy="53010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Rectangle 3">
            <a:extLst>
              <a:ext uri="{FF2B5EF4-FFF2-40B4-BE49-F238E27FC236}">
                <a16:creationId xmlns:a16="http://schemas.microsoft.com/office/drawing/2014/main" id="{F7DB4169-03BC-C340-AE62-DE6029BA013A}"/>
              </a:ext>
            </a:extLst>
          </p:cNvPr>
          <p:cNvSpPr txBox="1">
            <a:spLocks noChangeArrowheads="1"/>
          </p:cNvSpPr>
          <p:nvPr/>
        </p:nvSpPr>
        <p:spPr>
          <a:xfrm>
            <a:off x="6664037" y="5241354"/>
            <a:ext cx="7283719" cy="137160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defRPr/>
            </a:pPr>
            <a:endParaRPr lang="it-IT" altLang="it-IT"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Diagramma 8">
            <a:extLst>
              <a:ext uri="{FF2B5EF4-FFF2-40B4-BE49-F238E27FC236}">
                <a16:creationId xmlns:a16="http://schemas.microsoft.com/office/drawing/2014/main" id="{AA6E0920-8B3E-77E6-9660-5126CAD9E2A6}"/>
              </a:ext>
            </a:extLst>
          </p:cNvPr>
          <p:cNvGraphicFramePr/>
          <p:nvPr>
            <p:extLst>
              <p:ext uri="{D42A27DB-BD31-4B8C-83A1-F6EECF244321}">
                <p14:modId xmlns:p14="http://schemas.microsoft.com/office/powerpoint/2010/main" val="1763514175"/>
              </p:ext>
            </p:extLst>
          </p:nvPr>
        </p:nvGraphicFramePr>
        <p:xfrm>
          <a:off x="8636707" y="3967513"/>
          <a:ext cx="3173952" cy="334898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5" name="CasellaDiTesto 4">
            <a:extLst>
              <a:ext uri="{FF2B5EF4-FFF2-40B4-BE49-F238E27FC236}">
                <a16:creationId xmlns:a16="http://schemas.microsoft.com/office/drawing/2014/main" id="{5B0FDAE8-F21D-8214-0774-F37E51437835}"/>
              </a:ext>
            </a:extLst>
          </p:cNvPr>
          <p:cNvSpPr txBox="1"/>
          <p:nvPr/>
        </p:nvSpPr>
        <p:spPr>
          <a:xfrm>
            <a:off x="0" y="6270581"/>
            <a:ext cx="12335353" cy="577081"/>
          </a:xfrm>
          <a:prstGeom prst="rect">
            <a:avLst/>
          </a:prstGeom>
          <a:noFill/>
        </p:spPr>
        <p:txBody>
          <a:bodyPr wrap="square">
            <a:spAutoFit/>
          </a:bodyPr>
          <a:lstStyle/>
          <a:p>
            <a:r>
              <a:rPr lang="it-IT" sz="1050" dirty="0">
                <a:latin typeface="Tahoma" panose="020B0604030504040204" pitchFamily="34" charset="0"/>
                <a:ea typeface="Tahoma" panose="020B0604030504040204" pitchFamily="34" charset="0"/>
                <a:cs typeface="Tahoma" panose="020B0604030504040204" pitchFamily="34" charset="0"/>
              </a:rPr>
              <a:t>*2025: Grandi imprese non quotate che abbiano almeno due criteri tra: 250 dipendenti, 25 milioni € di stato patrimoniale e/o 50 milioni € di ricavi netti</a:t>
            </a:r>
          </a:p>
          <a:p>
            <a:r>
              <a:rPr lang="it-IT" sz="1050" dirty="0">
                <a:latin typeface="Tahoma" panose="020B0604030504040204" pitchFamily="34" charset="0"/>
                <a:ea typeface="Tahoma" panose="020B0604030504040204" pitchFamily="34" charset="0"/>
                <a:cs typeface="Tahoma" panose="020B0604030504040204" pitchFamily="34" charset="0"/>
              </a:rPr>
              <a:t>*2028: Società extra-EU per cui la capogruppo abbia generato 150 milioni € negli ultimi due esercizi e: Un’impresa figlia con i requisiti dimensionali CSRD e/o una succursale con ricavi netti superiori a 40 milioni €</a:t>
            </a:r>
          </a:p>
        </p:txBody>
      </p:sp>
    </p:spTree>
    <p:extLst>
      <p:ext uri="{BB962C8B-B14F-4D97-AF65-F5344CB8AC3E}">
        <p14:creationId xmlns:p14="http://schemas.microsoft.com/office/powerpoint/2010/main" val="25364703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1" y="1606194"/>
            <a:ext cx="12192000" cy="1470025"/>
          </a:xfrm>
        </p:spPr>
        <p:txBody>
          <a:bodyPr anchor="t"/>
          <a:lstStyle/>
          <a:p>
            <a:pPr eaLnBrk="1" hangingPunct="1">
              <a:defRPr/>
            </a:pPr>
            <a:r>
              <a:rPr lang="it-IT" altLang="it-IT" sz="3139" kern="0" dirty="0">
                <a:solidFill>
                  <a:srgbClr val="118C77"/>
                </a:solidFill>
                <a:latin typeface="Tahoma"/>
              </a:rPr>
              <a:t>Quali motivazioni?</a:t>
            </a:r>
            <a:endParaRPr lang="it-IT" altLang="it-IT" sz="3139" dirty="0"/>
          </a:p>
        </p:txBody>
      </p: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3"/>
          <a:stretch>
            <a:fillRect/>
          </a:stretch>
        </p:blipFill>
        <p:spPr>
          <a:xfrm>
            <a:off x="844550" y="12654"/>
            <a:ext cx="10502900" cy="1244600"/>
          </a:xfrm>
          <a:prstGeom prst="rect">
            <a:avLst/>
          </a:prstGeom>
        </p:spPr>
      </p:pic>
      <p:graphicFrame>
        <p:nvGraphicFramePr>
          <p:cNvPr id="4" name="Diagramma 3"/>
          <p:cNvGraphicFramePr/>
          <p:nvPr>
            <p:extLst>
              <p:ext uri="{D42A27DB-BD31-4B8C-83A1-F6EECF244321}">
                <p14:modId xmlns:p14="http://schemas.microsoft.com/office/powerpoint/2010/main" val="1865690173"/>
              </p:ext>
            </p:extLst>
          </p:nvPr>
        </p:nvGraphicFramePr>
        <p:xfrm>
          <a:off x="1398729" y="2429171"/>
          <a:ext cx="9816289" cy="207933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Freccia a destra 4">
            <a:extLst>
              <a:ext uri="{FF2B5EF4-FFF2-40B4-BE49-F238E27FC236}">
                <a16:creationId xmlns:a16="http://schemas.microsoft.com/office/drawing/2014/main" id="{3A5660CD-46A6-0D2F-4690-72F660693C4F}"/>
              </a:ext>
            </a:extLst>
          </p:cNvPr>
          <p:cNvSpPr/>
          <p:nvPr/>
        </p:nvSpPr>
        <p:spPr>
          <a:xfrm>
            <a:off x="3712733" y="4721340"/>
            <a:ext cx="2520000" cy="1512000"/>
          </a:xfrm>
          <a:prstGeom prst="rightArrow">
            <a:avLst/>
          </a:prstGeom>
          <a:ln>
            <a:solidFill>
              <a:srgbClr val="0A8C74"/>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2000" dirty="0">
                <a:latin typeface="Tahoma" panose="020B0604030504040204" pitchFamily="34" charset="0"/>
                <a:ea typeface="Tahoma" panose="020B0604030504040204" pitchFamily="34" charset="0"/>
                <a:cs typeface="Tahoma" panose="020B0604030504040204" pitchFamily="34" charset="0"/>
              </a:rPr>
              <a:t>Licenza Legale</a:t>
            </a:r>
          </a:p>
        </p:txBody>
      </p:sp>
      <p:sp>
        <p:nvSpPr>
          <p:cNvPr id="6" name="Freccia a destra 5">
            <a:extLst>
              <a:ext uri="{FF2B5EF4-FFF2-40B4-BE49-F238E27FC236}">
                <a16:creationId xmlns:a16="http://schemas.microsoft.com/office/drawing/2014/main" id="{0E5FF448-8E9D-6DB3-DCB9-9B6EA9B98B35}"/>
              </a:ext>
            </a:extLst>
          </p:cNvPr>
          <p:cNvSpPr/>
          <p:nvPr/>
        </p:nvSpPr>
        <p:spPr>
          <a:xfrm flipH="1">
            <a:off x="6576040" y="4711045"/>
            <a:ext cx="2520000" cy="1512000"/>
          </a:xfrm>
          <a:prstGeom prst="rightArrow">
            <a:avLst/>
          </a:prstGeom>
          <a:ln>
            <a:solidFill>
              <a:srgbClr val="0A8C74"/>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2000" dirty="0">
                <a:latin typeface="Tahoma" panose="020B0604030504040204" pitchFamily="34" charset="0"/>
                <a:ea typeface="Tahoma" panose="020B0604030504040204" pitchFamily="34" charset="0"/>
                <a:cs typeface="Tahoma" panose="020B0604030504040204" pitchFamily="34" charset="0"/>
              </a:rPr>
              <a:t>Licenza Sociale</a:t>
            </a:r>
          </a:p>
        </p:txBody>
      </p:sp>
      <p:sp>
        <p:nvSpPr>
          <p:cNvPr id="2" name="TextBox 5">
            <a:extLst>
              <a:ext uri="{FF2B5EF4-FFF2-40B4-BE49-F238E27FC236}">
                <a16:creationId xmlns:a16="http://schemas.microsoft.com/office/drawing/2014/main" id="{8A07A60C-47E6-1344-0E79-D3D511BC14DC}"/>
              </a:ext>
            </a:extLst>
          </p:cNvPr>
          <p:cNvSpPr txBox="1"/>
          <p:nvPr/>
        </p:nvSpPr>
        <p:spPr>
          <a:xfrm>
            <a:off x="-1" y="6446170"/>
            <a:ext cx="12192000" cy="261610"/>
          </a:xfrm>
          <a:prstGeom prst="rect">
            <a:avLst/>
          </a:prstGeom>
          <a:noFill/>
        </p:spPr>
        <p:txBody>
          <a:bodyPr wrap="square" rtlCol="0">
            <a:spAutoFit/>
          </a:bodyPr>
          <a:lstStyle/>
          <a:p>
            <a:pPr algn="ctr"/>
            <a:r>
              <a:rPr lang="en-GB" sz="1100" dirty="0">
                <a:latin typeface="Tahoma" panose="020B0604030504040204" pitchFamily="34" charset="0"/>
                <a:ea typeface="Tahoma" panose="020B0604030504040204" pitchFamily="34" charset="0"/>
                <a:cs typeface="Tahoma" panose="020B0604030504040204" pitchFamily="34" charset="0"/>
              </a:rPr>
              <a:t>Fonte: </a:t>
            </a:r>
            <a:r>
              <a:rPr lang="it-IT" sz="1100" dirty="0">
                <a:latin typeface="Tahoma" panose="020B0604030504040204" pitchFamily="34" charset="0"/>
                <a:ea typeface="Tahoma" panose="020B0604030504040204" pitchFamily="34" charset="0"/>
                <a:cs typeface="Tahoma" panose="020B0604030504040204" pitchFamily="34" charset="0"/>
              </a:rPr>
              <a:t>Rimmel, G. (Ed.). (2020). Accounting for </a:t>
            </a:r>
            <a:r>
              <a:rPr lang="it-IT" sz="1100" dirty="0" err="1">
                <a:latin typeface="Tahoma" panose="020B0604030504040204" pitchFamily="34" charset="0"/>
                <a:ea typeface="Tahoma" panose="020B0604030504040204" pitchFamily="34" charset="0"/>
                <a:cs typeface="Tahoma" panose="020B0604030504040204" pitchFamily="34" charset="0"/>
              </a:rPr>
              <a:t>Sustainability</a:t>
            </a:r>
            <a:r>
              <a:rPr lang="it-IT" sz="1100" dirty="0">
                <a:latin typeface="Tahoma" panose="020B0604030504040204" pitchFamily="34" charset="0"/>
                <a:ea typeface="Tahoma" panose="020B0604030504040204" pitchFamily="34" charset="0"/>
                <a:cs typeface="Tahoma" panose="020B0604030504040204" pitchFamily="34" charset="0"/>
              </a:rPr>
              <a:t>. </a:t>
            </a:r>
            <a:r>
              <a:rPr lang="it-IT" sz="1100" dirty="0" err="1">
                <a:latin typeface="Tahoma" panose="020B0604030504040204" pitchFamily="34" charset="0"/>
                <a:ea typeface="Tahoma" panose="020B0604030504040204" pitchFamily="34" charset="0"/>
                <a:cs typeface="Tahoma" panose="020B0604030504040204" pitchFamily="34" charset="0"/>
              </a:rPr>
              <a:t>Routledge</a:t>
            </a:r>
            <a:r>
              <a:rPr lang="it-IT" sz="1100" dirty="0">
                <a:latin typeface="Tahoma" panose="020B0604030504040204" pitchFamily="34" charset="0"/>
                <a:ea typeface="Tahoma" panose="020B0604030504040204" pitchFamily="34" charset="0"/>
                <a:cs typeface="Tahoma" panose="020B0604030504040204" pitchFamily="34" charset="0"/>
              </a:rPr>
              <a:t>. </a:t>
            </a:r>
            <a:r>
              <a:rPr lang="it-IT" sz="1100" dirty="0" err="1">
                <a:latin typeface="Tahoma" panose="020B0604030504040204" pitchFamily="34" charset="0"/>
                <a:ea typeface="Tahoma" panose="020B0604030504040204" pitchFamily="34" charset="0"/>
                <a:cs typeface="Tahoma" panose="020B0604030504040204" pitchFamily="34" charset="0"/>
              </a:rPr>
              <a:t>Chapter</a:t>
            </a:r>
            <a:r>
              <a:rPr lang="it-IT" sz="1100" dirty="0">
                <a:latin typeface="Tahoma" panose="020B0604030504040204" pitchFamily="34" charset="0"/>
                <a:ea typeface="Tahoma" panose="020B0604030504040204" pitchFamily="34" charset="0"/>
                <a:cs typeface="Tahoma" panose="020B0604030504040204" pitchFamily="34" charset="0"/>
              </a:rPr>
              <a:t> 2 – </a:t>
            </a:r>
            <a:r>
              <a:rPr lang="it-IT" sz="1100" dirty="0" err="1">
                <a:latin typeface="Tahoma" panose="020B0604030504040204" pitchFamily="34" charset="0"/>
                <a:ea typeface="Tahoma" panose="020B0604030504040204" pitchFamily="34" charset="0"/>
                <a:cs typeface="Tahoma" panose="020B0604030504040204" pitchFamily="34" charset="0"/>
              </a:rPr>
              <a:t>Theories</a:t>
            </a:r>
            <a:r>
              <a:rPr lang="it-IT" sz="1100" dirty="0">
                <a:latin typeface="Tahoma" panose="020B0604030504040204" pitchFamily="34" charset="0"/>
                <a:ea typeface="Tahoma" panose="020B0604030504040204" pitchFamily="34" charset="0"/>
                <a:cs typeface="Tahoma" panose="020B0604030504040204" pitchFamily="34" charset="0"/>
              </a:rPr>
              <a:t> of </a:t>
            </a:r>
            <a:r>
              <a:rPr lang="it-IT" sz="1100" dirty="0" err="1">
                <a:latin typeface="Tahoma" panose="020B0604030504040204" pitchFamily="34" charset="0"/>
                <a:ea typeface="Tahoma" panose="020B0604030504040204" pitchFamily="34" charset="0"/>
                <a:cs typeface="Tahoma" panose="020B0604030504040204" pitchFamily="34" charset="0"/>
              </a:rPr>
              <a:t>accounting</a:t>
            </a:r>
            <a:r>
              <a:rPr lang="it-IT" sz="1100" dirty="0">
                <a:latin typeface="Tahoma" panose="020B0604030504040204" pitchFamily="34" charset="0"/>
                <a:ea typeface="Tahoma" panose="020B0604030504040204" pitchFamily="34" charset="0"/>
                <a:cs typeface="Tahoma" panose="020B0604030504040204" pitchFamily="34" charset="0"/>
              </a:rPr>
              <a:t> for </a:t>
            </a:r>
            <a:r>
              <a:rPr lang="it-IT" sz="1100" dirty="0" err="1">
                <a:latin typeface="Tahoma" panose="020B0604030504040204" pitchFamily="34" charset="0"/>
                <a:ea typeface="Tahoma" panose="020B0604030504040204" pitchFamily="34" charset="0"/>
                <a:cs typeface="Tahoma" panose="020B0604030504040204" pitchFamily="34" charset="0"/>
              </a:rPr>
              <a:t>sustainability</a:t>
            </a:r>
            <a:r>
              <a:rPr lang="it-IT" sz="1100" dirty="0">
                <a:latin typeface="Tahoma" panose="020B0604030504040204" pitchFamily="34"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1640777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2130426"/>
            <a:ext cx="12192000" cy="1470025"/>
          </a:xfrm>
        </p:spPr>
        <p:txBody>
          <a:bodyPr anchor="t"/>
          <a:lstStyle/>
          <a:p>
            <a:pPr eaLnBrk="1" hangingPunct="1">
              <a:defRPr/>
            </a:pPr>
            <a:r>
              <a:rPr lang="it-IT" altLang="it-IT" sz="3139" kern="0" dirty="0">
                <a:solidFill>
                  <a:srgbClr val="118C77"/>
                </a:solidFill>
                <a:latin typeface="Tahoma"/>
              </a:rPr>
              <a:t>Quale impatto in termini di rendicontazione non finanziaria?</a:t>
            </a:r>
            <a:endParaRPr lang="it-IT" altLang="it-IT" sz="3139" dirty="0"/>
          </a:p>
        </p:txBody>
      </p: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3"/>
          <a:stretch>
            <a:fillRect/>
          </a:stretch>
        </p:blipFill>
        <p:spPr>
          <a:xfrm>
            <a:off x="844550" y="12654"/>
            <a:ext cx="10502900" cy="1244600"/>
          </a:xfrm>
          <a:prstGeom prst="rect">
            <a:avLst/>
          </a:prstGeom>
        </p:spPr>
      </p:pic>
      <p:sp>
        <p:nvSpPr>
          <p:cNvPr id="2" name="Sottotitolo 1"/>
          <p:cNvSpPr>
            <a:spLocks noGrp="1"/>
          </p:cNvSpPr>
          <p:nvPr>
            <p:ph type="subTitle" idx="1"/>
          </p:nvPr>
        </p:nvSpPr>
        <p:spPr>
          <a:xfrm>
            <a:off x="327499" y="2897584"/>
            <a:ext cx="5189724" cy="3164170"/>
          </a:xfrm>
        </p:spPr>
        <p:txBody>
          <a:bodyPr anchor="ctr">
            <a:normAutofit lnSpcReduction="10000"/>
          </a:bodyPr>
          <a:lstStyle/>
          <a:p>
            <a:pPr algn="just">
              <a:lnSpc>
                <a:spcPct val="120000"/>
              </a:lnSpc>
            </a:pPr>
            <a:r>
              <a:rPr lang="it-IT" sz="1800" dirty="0">
                <a:latin typeface="Tahoma" panose="020B0604030504040204" pitchFamily="34" charset="0"/>
                <a:ea typeface="Tahoma" panose="020B0604030504040204" pitchFamily="34" charset="0"/>
                <a:cs typeface="Tahoma" panose="020B0604030504040204" pitchFamily="34" charset="0"/>
              </a:rPr>
              <a:t>Gli attributi linguistici della comunicazione contenuta nelle informative non finanziarie tendevano ad essere indagati utilizzando </a:t>
            </a:r>
            <a:r>
              <a:rPr lang="it-IT" sz="1800" b="1" dirty="0">
                <a:latin typeface="Tahoma" panose="020B0604030504040204" pitchFamily="34" charset="0"/>
                <a:ea typeface="Tahoma" panose="020B0604030504040204" pitchFamily="34" charset="0"/>
                <a:cs typeface="Tahoma" panose="020B0604030504040204" pitchFamily="34" charset="0"/>
              </a:rPr>
              <a:t>l'analisi del contenuto </a:t>
            </a:r>
            <a:r>
              <a:rPr lang="it-IT" sz="1800" dirty="0">
                <a:latin typeface="Tahoma" panose="020B0604030504040204" pitchFamily="34" charset="0"/>
                <a:ea typeface="Tahoma" panose="020B0604030504040204" pitchFamily="34" charset="0"/>
                <a:cs typeface="Tahoma" panose="020B0604030504040204" pitchFamily="34" charset="0"/>
              </a:rPr>
              <a:t>(Hales et al., 2011; </a:t>
            </a:r>
            <a:r>
              <a:rPr lang="it-IT" sz="1800" dirty="0" err="1">
                <a:latin typeface="Tahoma" panose="020B0604030504040204" pitchFamily="34" charset="0"/>
                <a:ea typeface="Tahoma" panose="020B0604030504040204" pitchFamily="34" charset="0"/>
                <a:cs typeface="Tahoma" panose="020B0604030504040204" pitchFamily="34" charset="0"/>
              </a:rPr>
              <a:t>Hopwood</a:t>
            </a:r>
            <a:r>
              <a:rPr lang="it-IT" sz="1800" dirty="0">
                <a:latin typeface="Tahoma" panose="020B0604030504040204" pitchFamily="34" charset="0"/>
                <a:ea typeface="Tahoma" panose="020B0604030504040204" pitchFamily="34" charset="0"/>
                <a:cs typeface="Tahoma" panose="020B0604030504040204" pitchFamily="34" charset="0"/>
              </a:rPr>
              <a:t>, 2009; Hummel et al., 2017). Tuttavia, secondo studi più recenti, la semplice indagine del volume grezzo delle informazioni non finanziarie può essere fuorviante (Hales et al., 2011) e, pertanto, sono state introdotte diverse </a:t>
            </a:r>
            <a:r>
              <a:rPr lang="it-IT" sz="1800" b="1" dirty="0">
                <a:latin typeface="Tahoma" panose="020B0604030504040204" pitchFamily="34" charset="0"/>
                <a:ea typeface="Tahoma" panose="020B0604030504040204" pitchFamily="34" charset="0"/>
                <a:cs typeface="Tahoma" panose="020B0604030504040204" pitchFamily="34" charset="0"/>
              </a:rPr>
              <a:t>misure di qualità</a:t>
            </a:r>
            <a:r>
              <a:rPr lang="it-IT" sz="1800" dirty="0">
                <a:latin typeface="Tahoma" panose="020B0604030504040204" pitchFamily="34" charset="0"/>
                <a:ea typeface="Tahoma" panose="020B0604030504040204" pitchFamily="34" charset="0"/>
                <a:cs typeface="Tahoma" panose="020B0604030504040204" pitchFamily="34" charset="0"/>
              </a:rPr>
              <a:t>.</a:t>
            </a:r>
          </a:p>
        </p:txBody>
      </p:sp>
      <p:graphicFrame>
        <p:nvGraphicFramePr>
          <p:cNvPr id="5" name="Diagramma 4"/>
          <p:cNvGraphicFramePr/>
          <p:nvPr>
            <p:extLst>
              <p:ext uri="{D42A27DB-BD31-4B8C-83A1-F6EECF244321}">
                <p14:modId xmlns:p14="http://schemas.microsoft.com/office/powerpoint/2010/main" val="1151625157"/>
              </p:ext>
            </p:extLst>
          </p:nvPr>
        </p:nvGraphicFramePr>
        <p:xfrm>
          <a:off x="5178175" y="3026321"/>
          <a:ext cx="7341323" cy="28946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256223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1767444" y="2958316"/>
            <a:ext cx="8657112" cy="1470025"/>
          </a:xfrm>
        </p:spPr>
        <p:txBody>
          <a:bodyPr anchor="t"/>
          <a:lstStyle/>
          <a:p>
            <a:pPr eaLnBrk="1" hangingPunct="1">
              <a:defRPr/>
            </a:pPr>
            <a:r>
              <a:rPr lang="it-IT" altLang="it-IT" sz="3139" kern="0" dirty="0">
                <a:solidFill>
                  <a:srgbClr val="118C77"/>
                </a:solidFill>
                <a:latin typeface="Tahoma"/>
              </a:rPr>
              <a:t>C’è allineamento tra le caratteristiche della</a:t>
            </a:r>
            <a:br>
              <a:rPr lang="it-IT" altLang="it-IT" sz="3139" kern="0" dirty="0">
                <a:solidFill>
                  <a:srgbClr val="118C77"/>
                </a:solidFill>
                <a:latin typeface="Tahoma"/>
              </a:rPr>
            </a:br>
            <a:r>
              <a:rPr lang="it-IT" altLang="it-IT" sz="3139" kern="0" dirty="0">
                <a:solidFill>
                  <a:srgbClr val="118C77"/>
                </a:solidFill>
                <a:latin typeface="Tahoma"/>
              </a:rPr>
              <a:t>rendicontazione non finanziaria e la</a:t>
            </a:r>
            <a:br>
              <a:rPr lang="it-IT" altLang="it-IT" sz="3139" kern="0" dirty="0">
                <a:solidFill>
                  <a:srgbClr val="118C77"/>
                </a:solidFill>
                <a:latin typeface="Tahoma"/>
              </a:rPr>
            </a:br>
            <a:r>
              <a:rPr lang="it-IT" altLang="it-IT" sz="3139" kern="0" dirty="0">
                <a:solidFill>
                  <a:srgbClr val="118C77"/>
                </a:solidFill>
                <a:latin typeface="Tahoma"/>
              </a:rPr>
              <a:t>performance ESG?</a:t>
            </a:r>
            <a:endParaRPr lang="it-IT" altLang="it-IT" sz="3139" dirty="0"/>
          </a:p>
        </p:txBody>
      </p: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2"/>
          <a:stretch>
            <a:fillRect/>
          </a:stretch>
        </p:blipFill>
        <p:spPr>
          <a:xfrm>
            <a:off x="844550" y="12654"/>
            <a:ext cx="10502900" cy="1244600"/>
          </a:xfrm>
          <a:prstGeom prst="rect">
            <a:avLst/>
          </a:prstGeom>
        </p:spPr>
      </p:pic>
    </p:spTree>
    <p:extLst>
      <p:ext uri="{BB962C8B-B14F-4D97-AF65-F5344CB8AC3E}">
        <p14:creationId xmlns:p14="http://schemas.microsoft.com/office/powerpoint/2010/main" val="4078255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2"/>
          <a:stretch>
            <a:fillRect/>
          </a:stretch>
        </p:blipFill>
        <p:spPr>
          <a:xfrm>
            <a:off x="844550" y="12654"/>
            <a:ext cx="10502900" cy="1244600"/>
          </a:xfrm>
          <a:prstGeom prst="rect">
            <a:avLst/>
          </a:prstGeom>
        </p:spPr>
      </p:pic>
      <p:graphicFrame>
        <p:nvGraphicFramePr>
          <p:cNvPr id="7" name="Diagram 8">
            <a:extLst>
              <a:ext uri="{FF2B5EF4-FFF2-40B4-BE49-F238E27FC236}">
                <a16:creationId xmlns:a16="http://schemas.microsoft.com/office/drawing/2014/main" id="{3ADE777C-0715-6A4A-AAC4-CE61276A5923}"/>
              </a:ext>
            </a:extLst>
          </p:cNvPr>
          <p:cNvGraphicFramePr/>
          <p:nvPr>
            <p:extLst>
              <p:ext uri="{D42A27DB-BD31-4B8C-83A1-F6EECF244321}">
                <p14:modId xmlns:p14="http://schemas.microsoft.com/office/powerpoint/2010/main" val="2606545820"/>
              </p:ext>
            </p:extLst>
          </p:nvPr>
        </p:nvGraphicFramePr>
        <p:xfrm>
          <a:off x="1609427" y="1846055"/>
          <a:ext cx="9397880" cy="41695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28176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837128"/>
            <a:ext cx="12192000" cy="1470025"/>
          </a:xfrm>
        </p:spPr>
        <p:txBody>
          <a:bodyPr anchor="t">
            <a:normAutofit/>
          </a:bodyPr>
          <a:lstStyle/>
          <a:p>
            <a:pPr>
              <a:defRPr/>
            </a:pPr>
            <a:r>
              <a:rPr lang="en-US" altLang="it-IT" sz="3139" kern="0" dirty="0">
                <a:solidFill>
                  <a:srgbClr val="118C77"/>
                </a:solidFill>
                <a:latin typeface="Tahoma"/>
              </a:rPr>
              <a:t>La performance </a:t>
            </a:r>
            <a:r>
              <a:rPr lang="en-US" altLang="it-IT" sz="3139" kern="0" dirty="0" err="1">
                <a:solidFill>
                  <a:srgbClr val="118C77"/>
                </a:solidFill>
                <a:latin typeface="Tahoma"/>
              </a:rPr>
              <a:t>aziendale</a:t>
            </a:r>
            <a:r>
              <a:rPr lang="en-US" altLang="it-IT" sz="3139" kern="0" dirty="0">
                <a:solidFill>
                  <a:srgbClr val="118C77"/>
                </a:solidFill>
                <a:latin typeface="Tahoma"/>
              </a:rPr>
              <a:t> influenza </a:t>
            </a:r>
            <a:r>
              <a:rPr lang="en-US" altLang="it-IT" sz="3139" kern="0" dirty="0" err="1">
                <a:solidFill>
                  <a:srgbClr val="118C77"/>
                </a:solidFill>
                <a:latin typeface="Tahoma"/>
              </a:rPr>
              <a:t>il</a:t>
            </a:r>
            <a:r>
              <a:rPr lang="en-US" altLang="it-IT" sz="3139" kern="0" dirty="0">
                <a:solidFill>
                  <a:srgbClr val="118C77"/>
                </a:solidFill>
                <a:latin typeface="Tahoma"/>
              </a:rPr>
              <a:t> </a:t>
            </a:r>
            <a:r>
              <a:rPr lang="en-US" altLang="it-IT" sz="3139" kern="0" dirty="0" err="1">
                <a:solidFill>
                  <a:srgbClr val="118C77"/>
                </a:solidFill>
                <a:latin typeface="Tahoma"/>
              </a:rPr>
              <a:t>tono</a:t>
            </a:r>
            <a:r>
              <a:rPr lang="en-US" altLang="it-IT" sz="3139" kern="0" dirty="0">
                <a:solidFill>
                  <a:srgbClr val="118C77"/>
                </a:solidFill>
                <a:latin typeface="Tahoma"/>
              </a:rPr>
              <a:t> </a:t>
            </a:r>
            <a:r>
              <a:rPr lang="en-US" altLang="it-IT" sz="3139" kern="0" dirty="0" err="1">
                <a:solidFill>
                  <a:srgbClr val="118C77"/>
                </a:solidFill>
                <a:latin typeface="Tahoma"/>
              </a:rPr>
              <a:t>della</a:t>
            </a:r>
            <a:r>
              <a:rPr lang="en-US" altLang="it-IT" sz="3139" kern="0" dirty="0">
                <a:solidFill>
                  <a:srgbClr val="118C77"/>
                </a:solidFill>
                <a:latin typeface="Tahoma"/>
              </a:rPr>
              <a:t> </a:t>
            </a:r>
            <a:r>
              <a:rPr lang="en-US" altLang="it-IT" sz="3139" kern="0" dirty="0" err="1">
                <a:solidFill>
                  <a:srgbClr val="118C77"/>
                </a:solidFill>
                <a:latin typeface="Tahoma"/>
              </a:rPr>
              <a:t>rendicontazione</a:t>
            </a:r>
            <a:r>
              <a:rPr lang="it-IT" altLang="it-IT" sz="3139" kern="0" dirty="0">
                <a:solidFill>
                  <a:srgbClr val="118C77"/>
                </a:solidFill>
                <a:latin typeface="Tahoma"/>
              </a:rPr>
              <a:t>?</a:t>
            </a:r>
            <a:endParaRPr lang="it-IT" altLang="it-IT" sz="3139" dirty="0"/>
          </a:p>
        </p:txBody>
      </p: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3"/>
          <a:stretch>
            <a:fillRect/>
          </a:stretch>
        </p:blipFill>
        <p:spPr>
          <a:xfrm>
            <a:off x="844550" y="12654"/>
            <a:ext cx="10502900" cy="1244600"/>
          </a:xfrm>
          <a:prstGeom prst="rect">
            <a:avLst/>
          </a:prstGeom>
        </p:spPr>
      </p:pic>
      <p:graphicFrame>
        <p:nvGraphicFramePr>
          <p:cNvPr id="6" name="Diagram 4">
            <a:extLst>
              <a:ext uri="{FF2B5EF4-FFF2-40B4-BE49-F238E27FC236}">
                <a16:creationId xmlns:a16="http://schemas.microsoft.com/office/drawing/2014/main" id="{BA40E55D-BE68-1346-BE63-29400C4C0171}"/>
              </a:ext>
            </a:extLst>
          </p:cNvPr>
          <p:cNvGraphicFramePr/>
          <p:nvPr>
            <p:extLst>
              <p:ext uri="{D42A27DB-BD31-4B8C-83A1-F6EECF244321}">
                <p14:modId xmlns:p14="http://schemas.microsoft.com/office/powerpoint/2010/main" val="3726301390"/>
              </p:ext>
            </p:extLst>
          </p:nvPr>
        </p:nvGraphicFramePr>
        <p:xfrm>
          <a:off x="1213289" y="2708699"/>
          <a:ext cx="9397202" cy="39163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770788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3"/>
          <a:stretch>
            <a:fillRect/>
          </a:stretch>
        </p:blipFill>
        <p:spPr>
          <a:xfrm>
            <a:off x="844550" y="12654"/>
            <a:ext cx="10502900" cy="1244600"/>
          </a:xfrm>
          <a:prstGeom prst="rect">
            <a:avLst/>
          </a:prstGeom>
        </p:spPr>
      </p:pic>
      <p:sp>
        <p:nvSpPr>
          <p:cNvPr id="7" name="CasellaDiTesto 6"/>
          <p:cNvSpPr txBox="1"/>
          <p:nvPr/>
        </p:nvSpPr>
        <p:spPr>
          <a:xfrm>
            <a:off x="208535" y="3800911"/>
            <a:ext cx="3122578" cy="1200329"/>
          </a:xfrm>
          <a:prstGeom prst="rect">
            <a:avLst/>
          </a:prstGeom>
          <a:noFill/>
        </p:spPr>
        <p:txBody>
          <a:bodyPr wrap="square" rtlCol="0">
            <a:spAutoFit/>
          </a:bodyPr>
          <a:lstStyle/>
          <a:p>
            <a:r>
              <a:rPr lang="en-US" sz="2400" dirty="0" err="1">
                <a:latin typeface="Tahoma" panose="020B0604030504040204" pitchFamily="34" charset="0"/>
                <a:ea typeface="Tahoma" panose="020B0604030504040204" pitchFamily="34" charset="0"/>
                <a:cs typeface="Tahoma" panose="020B0604030504040204" pitchFamily="34" charset="0"/>
              </a:rPr>
              <a:t>Supporto</a:t>
            </a:r>
            <a:r>
              <a:rPr lang="en-US" sz="2400" dirty="0">
                <a:latin typeface="Tahoma" panose="020B0604030504040204" pitchFamily="34" charset="0"/>
                <a:ea typeface="Tahoma" panose="020B0604030504040204" pitchFamily="34" charset="0"/>
                <a:cs typeface="Tahoma" panose="020B0604030504040204" pitchFamily="34" charset="0"/>
              </a:rPr>
              <a:t> per </a:t>
            </a:r>
            <a:r>
              <a:rPr lang="en-US" sz="2400" dirty="0" err="1">
                <a:latin typeface="Tahoma" panose="020B0604030504040204" pitchFamily="34" charset="0"/>
                <a:ea typeface="Tahoma" panose="020B0604030504040204" pitchFamily="34" charset="0"/>
                <a:cs typeface="Tahoma" panose="020B0604030504040204" pitchFamily="34" charset="0"/>
              </a:rPr>
              <a:t>l’informativa</a:t>
            </a: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Tahoma" panose="020B0604030504040204" pitchFamily="34" charset="0"/>
                <a:ea typeface="Tahoma" panose="020B0604030504040204" pitchFamily="34" charset="0"/>
                <a:cs typeface="Tahoma" panose="020B0604030504040204" pitchFamily="34" charset="0"/>
              </a:rPr>
              <a:t>incrementale</a:t>
            </a:r>
            <a:endParaRPr lang="en-US" sz="2400" dirty="0">
              <a:latin typeface="Tahoma" panose="020B0604030504040204" pitchFamily="34" charset="0"/>
              <a:ea typeface="Tahoma" panose="020B0604030504040204" pitchFamily="34" charset="0"/>
              <a:cs typeface="Tahoma" panose="020B0604030504040204" pitchFamily="34" charset="0"/>
            </a:endParaRPr>
          </a:p>
        </p:txBody>
      </p:sp>
      <p:pic>
        <p:nvPicPr>
          <p:cNvPr id="2" name="Picture 9">
            <a:extLst>
              <a:ext uri="{FF2B5EF4-FFF2-40B4-BE49-F238E27FC236}">
                <a16:creationId xmlns:a16="http://schemas.microsoft.com/office/drawing/2014/main" id="{E0B200A6-CA73-D9B9-717D-AF4BAE762B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5624" y="2954586"/>
            <a:ext cx="4908045" cy="2764301"/>
          </a:xfrm>
          <a:prstGeom prst="rect">
            <a:avLst/>
          </a:prstGeom>
        </p:spPr>
      </p:pic>
      <p:sp>
        <p:nvSpPr>
          <p:cNvPr id="14" name="Callout: linea piegata con bordo e barra in risalto 13">
            <a:extLst>
              <a:ext uri="{FF2B5EF4-FFF2-40B4-BE49-F238E27FC236}">
                <a16:creationId xmlns:a16="http://schemas.microsoft.com/office/drawing/2014/main" id="{0E118B48-2E02-01C1-211C-45A20ED306D8}"/>
              </a:ext>
            </a:extLst>
          </p:cNvPr>
          <p:cNvSpPr/>
          <p:nvPr/>
        </p:nvSpPr>
        <p:spPr>
          <a:xfrm>
            <a:off x="3312911" y="3157515"/>
            <a:ext cx="3432946" cy="2302448"/>
          </a:xfrm>
          <a:prstGeom prst="accentBorderCallout2">
            <a:avLst>
              <a:gd name="adj1" fmla="val 18750"/>
              <a:gd name="adj2" fmla="val -8333"/>
              <a:gd name="adj3" fmla="val 18750"/>
              <a:gd name="adj4" fmla="val -16667"/>
              <a:gd name="adj5" fmla="val 62702"/>
              <a:gd name="adj6" fmla="val -29077"/>
            </a:avLst>
          </a:prstGeom>
          <a:noFill/>
          <a:ln>
            <a:solidFill>
              <a:srgbClr val="0A8C7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CasellaDiTesto 14">
            <a:extLst>
              <a:ext uri="{FF2B5EF4-FFF2-40B4-BE49-F238E27FC236}">
                <a16:creationId xmlns:a16="http://schemas.microsoft.com/office/drawing/2014/main" id="{0C7C0113-5F93-5244-97F6-AA1E752DB3AC}"/>
              </a:ext>
            </a:extLst>
          </p:cNvPr>
          <p:cNvSpPr txBox="1"/>
          <p:nvPr/>
        </p:nvSpPr>
        <p:spPr>
          <a:xfrm>
            <a:off x="8756715" y="3496431"/>
            <a:ext cx="3122578" cy="461665"/>
          </a:xfrm>
          <a:prstGeom prst="rect">
            <a:avLst/>
          </a:prstGeom>
          <a:noFill/>
        </p:spPr>
        <p:txBody>
          <a:bodyPr wrap="square" rtlCol="0">
            <a:spAutoFit/>
          </a:bodyPr>
          <a:lstStyle/>
          <a:p>
            <a:r>
              <a:rPr lang="en-US" sz="2400" dirty="0" err="1">
                <a:latin typeface="Tahoma" panose="020B0604030504040204" pitchFamily="34" charset="0"/>
                <a:ea typeface="Tahoma" panose="020B0604030504040204" pitchFamily="34" charset="0"/>
                <a:cs typeface="Tahoma" panose="020B0604030504040204" pitchFamily="34" charset="0"/>
              </a:rPr>
              <a:t>Risultati</a:t>
            </a: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Tahoma" panose="020B0604030504040204" pitchFamily="34" charset="0"/>
                <a:ea typeface="Tahoma" panose="020B0604030504040204" pitchFamily="34" charset="0"/>
                <a:cs typeface="Tahoma" panose="020B0604030504040204" pitchFamily="34" charset="0"/>
              </a:rPr>
              <a:t>controversi</a:t>
            </a:r>
            <a:endParaRPr lang="en-US" sz="2400" dirty="0">
              <a:latin typeface="Tahoma" panose="020B0604030504040204" pitchFamily="34" charset="0"/>
              <a:ea typeface="Tahoma" panose="020B0604030504040204" pitchFamily="34" charset="0"/>
              <a:cs typeface="Tahoma" panose="020B0604030504040204" pitchFamily="34" charset="0"/>
            </a:endParaRPr>
          </a:p>
        </p:txBody>
      </p:sp>
      <p:cxnSp>
        <p:nvCxnSpPr>
          <p:cNvPr id="17" name="Connettore a gomito 16">
            <a:extLst>
              <a:ext uri="{FF2B5EF4-FFF2-40B4-BE49-F238E27FC236}">
                <a16:creationId xmlns:a16="http://schemas.microsoft.com/office/drawing/2014/main" id="{4C0EA807-AE1C-5F59-DF15-64342EC5C398}"/>
              </a:ext>
            </a:extLst>
          </p:cNvPr>
          <p:cNvCxnSpPr>
            <a:stCxn id="2" idx="3"/>
            <a:endCxn id="15" idx="2"/>
          </p:cNvCxnSpPr>
          <p:nvPr/>
        </p:nvCxnSpPr>
        <p:spPr>
          <a:xfrm flipV="1">
            <a:off x="8393669" y="3958096"/>
            <a:ext cx="1924335" cy="378641"/>
          </a:xfrm>
          <a:prstGeom prst="bentConnector2">
            <a:avLst/>
          </a:prstGeom>
          <a:ln>
            <a:solidFill>
              <a:srgbClr val="0A8C74"/>
            </a:solidFill>
          </a:ln>
        </p:spPr>
        <p:style>
          <a:lnRef idx="1">
            <a:schemeClr val="accent1"/>
          </a:lnRef>
          <a:fillRef idx="0">
            <a:schemeClr val="accent1"/>
          </a:fillRef>
          <a:effectRef idx="0">
            <a:schemeClr val="accent1"/>
          </a:effectRef>
          <a:fontRef idx="minor">
            <a:schemeClr val="tx1"/>
          </a:fontRef>
        </p:style>
      </p:cxnSp>
      <p:sp>
        <p:nvSpPr>
          <p:cNvPr id="6" name="Rectangle 2">
            <a:extLst>
              <a:ext uri="{FF2B5EF4-FFF2-40B4-BE49-F238E27FC236}">
                <a16:creationId xmlns:a16="http://schemas.microsoft.com/office/drawing/2014/main" id="{909BC09B-B40A-11D2-0A41-F662777DF0BB}"/>
              </a:ext>
            </a:extLst>
          </p:cNvPr>
          <p:cNvSpPr>
            <a:spLocks noGrp="1" noChangeArrowheads="1"/>
          </p:cNvSpPr>
          <p:nvPr>
            <p:ph type="ctrTitle"/>
          </p:nvPr>
        </p:nvSpPr>
        <p:spPr>
          <a:xfrm>
            <a:off x="0" y="1837128"/>
            <a:ext cx="12192000" cy="1470025"/>
          </a:xfrm>
        </p:spPr>
        <p:txBody>
          <a:bodyPr anchor="t">
            <a:normAutofit/>
          </a:bodyPr>
          <a:lstStyle/>
          <a:p>
            <a:pPr>
              <a:defRPr/>
            </a:pPr>
            <a:r>
              <a:rPr lang="en-US" altLang="it-IT" sz="3139" kern="0" dirty="0">
                <a:solidFill>
                  <a:srgbClr val="118C77"/>
                </a:solidFill>
                <a:latin typeface="Tahoma"/>
              </a:rPr>
              <a:t>La performance </a:t>
            </a:r>
            <a:r>
              <a:rPr lang="en-US" altLang="it-IT" sz="3139" kern="0" dirty="0" err="1">
                <a:solidFill>
                  <a:srgbClr val="118C77"/>
                </a:solidFill>
                <a:latin typeface="Tahoma"/>
              </a:rPr>
              <a:t>aziendale</a:t>
            </a:r>
            <a:r>
              <a:rPr lang="en-US" altLang="it-IT" sz="3139" kern="0" dirty="0">
                <a:solidFill>
                  <a:srgbClr val="118C77"/>
                </a:solidFill>
                <a:latin typeface="Tahoma"/>
              </a:rPr>
              <a:t> influenza </a:t>
            </a:r>
            <a:r>
              <a:rPr lang="en-US" altLang="it-IT" sz="3139" kern="0" dirty="0" err="1">
                <a:solidFill>
                  <a:srgbClr val="118C77"/>
                </a:solidFill>
                <a:latin typeface="Tahoma"/>
              </a:rPr>
              <a:t>il</a:t>
            </a:r>
            <a:r>
              <a:rPr lang="en-US" altLang="it-IT" sz="3139" kern="0" dirty="0">
                <a:solidFill>
                  <a:srgbClr val="118C77"/>
                </a:solidFill>
                <a:latin typeface="Tahoma"/>
              </a:rPr>
              <a:t> </a:t>
            </a:r>
            <a:r>
              <a:rPr lang="en-US" altLang="it-IT" sz="3139" kern="0" dirty="0" err="1">
                <a:solidFill>
                  <a:srgbClr val="118C77"/>
                </a:solidFill>
                <a:latin typeface="Tahoma"/>
              </a:rPr>
              <a:t>tono</a:t>
            </a:r>
            <a:r>
              <a:rPr lang="en-US" altLang="it-IT" sz="3139" kern="0" dirty="0">
                <a:solidFill>
                  <a:srgbClr val="118C77"/>
                </a:solidFill>
                <a:latin typeface="Tahoma"/>
              </a:rPr>
              <a:t> </a:t>
            </a:r>
            <a:r>
              <a:rPr lang="en-US" altLang="it-IT" sz="3139" kern="0" dirty="0" err="1">
                <a:solidFill>
                  <a:srgbClr val="118C77"/>
                </a:solidFill>
                <a:latin typeface="Tahoma"/>
              </a:rPr>
              <a:t>della</a:t>
            </a:r>
            <a:r>
              <a:rPr lang="en-US" altLang="it-IT" sz="3139" kern="0" dirty="0">
                <a:solidFill>
                  <a:srgbClr val="118C77"/>
                </a:solidFill>
                <a:latin typeface="Tahoma"/>
              </a:rPr>
              <a:t> </a:t>
            </a:r>
            <a:r>
              <a:rPr lang="en-US" altLang="it-IT" sz="3139" kern="0" dirty="0" err="1">
                <a:solidFill>
                  <a:srgbClr val="118C77"/>
                </a:solidFill>
                <a:latin typeface="Tahoma"/>
              </a:rPr>
              <a:t>rendicontazione</a:t>
            </a:r>
            <a:r>
              <a:rPr lang="it-IT" altLang="it-IT" sz="3139" kern="0" dirty="0">
                <a:solidFill>
                  <a:srgbClr val="118C77"/>
                </a:solidFill>
                <a:latin typeface="Tahoma"/>
              </a:rPr>
              <a:t>?</a:t>
            </a:r>
            <a:endParaRPr lang="it-IT" altLang="it-IT" sz="3139" dirty="0"/>
          </a:p>
        </p:txBody>
      </p:sp>
      <p:sp>
        <p:nvSpPr>
          <p:cNvPr id="4" name="TextBox 5">
            <a:extLst>
              <a:ext uri="{FF2B5EF4-FFF2-40B4-BE49-F238E27FC236}">
                <a16:creationId xmlns:a16="http://schemas.microsoft.com/office/drawing/2014/main" id="{28A08541-1C83-9450-D75D-7C71943ED288}"/>
              </a:ext>
            </a:extLst>
          </p:cNvPr>
          <p:cNvSpPr txBox="1"/>
          <p:nvPr/>
        </p:nvSpPr>
        <p:spPr>
          <a:xfrm>
            <a:off x="-1" y="6359671"/>
            <a:ext cx="12192000" cy="430887"/>
          </a:xfrm>
          <a:prstGeom prst="rect">
            <a:avLst/>
          </a:prstGeom>
          <a:noFill/>
        </p:spPr>
        <p:txBody>
          <a:bodyPr wrap="square" rtlCol="0">
            <a:spAutoFit/>
          </a:bodyPr>
          <a:lstStyle/>
          <a:p>
            <a:pPr algn="ctr"/>
            <a:r>
              <a:rPr lang="en-GB" sz="1100" dirty="0">
                <a:latin typeface="Tahoma" panose="020B0604030504040204" pitchFamily="34" charset="0"/>
                <a:ea typeface="Tahoma" panose="020B0604030504040204" pitchFamily="34" charset="0"/>
                <a:cs typeface="Tahoma" panose="020B0604030504040204" pitchFamily="34" charset="0"/>
              </a:rPr>
              <a:t>Fonte: </a:t>
            </a:r>
            <a:r>
              <a:rPr lang="en-US" sz="1100" dirty="0">
                <a:latin typeface="Tahoma" panose="020B0604030504040204" pitchFamily="34" charset="0"/>
                <a:ea typeface="Tahoma" panose="020B0604030504040204" pitchFamily="34" charset="0"/>
                <a:cs typeface="Tahoma" panose="020B0604030504040204" pitchFamily="34" charset="0"/>
              </a:rPr>
              <a:t>Beretta, V., </a:t>
            </a:r>
            <a:r>
              <a:rPr lang="en-US" sz="1100" dirty="0" err="1">
                <a:latin typeface="Tahoma" panose="020B0604030504040204" pitchFamily="34" charset="0"/>
                <a:ea typeface="Tahoma" panose="020B0604030504040204" pitchFamily="34" charset="0"/>
                <a:cs typeface="Tahoma" panose="020B0604030504040204" pitchFamily="34" charset="0"/>
              </a:rPr>
              <a:t>Demartini</a:t>
            </a:r>
            <a:r>
              <a:rPr lang="en-US" sz="1100" dirty="0">
                <a:latin typeface="Tahoma" panose="020B0604030504040204" pitchFamily="34" charset="0"/>
                <a:ea typeface="Tahoma" panose="020B0604030504040204" pitchFamily="34" charset="0"/>
                <a:cs typeface="Tahoma" panose="020B0604030504040204" pitchFamily="34" charset="0"/>
              </a:rPr>
              <a:t>, M. C., &amp; Trucco, S. (2020). Tone at top in integrated reporting: The role of non-financial performance. In Non-financial disclosure and integrated reporting: practices and critical issues (pp. 147-174). Emerald Publishing Limited.</a:t>
            </a:r>
            <a:r>
              <a:rPr lang="it-IT" sz="1100" dirty="0">
                <a:latin typeface="Tahoma" panose="020B0604030504040204" pitchFamily="34"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4242910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3"/>
          <a:stretch>
            <a:fillRect/>
          </a:stretch>
        </p:blipFill>
        <p:spPr>
          <a:xfrm>
            <a:off x="844550" y="12654"/>
            <a:ext cx="10502900" cy="1244600"/>
          </a:xfrm>
          <a:prstGeom prst="rect">
            <a:avLst/>
          </a:prstGeom>
        </p:spPr>
      </p:pic>
      <p:sp>
        <p:nvSpPr>
          <p:cNvPr id="2" name="Rectangle 2">
            <a:extLst>
              <a:ext uri="{FF2B5EF4-FFF2-40B4-BE49-F238E27FC236}">
                <a16:creationId xmlns:a16="http://schemas.microsoft.com/office/drawing/2014/main" id="{1A2998A0-6177-C567-8A8F-BAE02912C9FB}"/>
              </a:ext>
            </a:extLst>
          </p:cNvPr>
          <p:cNvSpPr txBox="1">
            <a:spLocks noChangeArrowheads="1"/>
          </p:cNvSpPr>
          <p:nvPr/>
        </p:nvSpPr>
        <p:spPr>
          <a:xfrm>
            <a:off x="0" y="1837128"/>
            <a:ext cx="12192000" cy="147002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it-IT" altLang="it-IT" sz="3139" kern="0" dirty="0">
                <a:solidFill>
                  <a:srgbClr val="118C77"/>
                </a:solidFill>
                <a:latin typeface="Tahoma"/>
              </a:rPr>
              <a:t>Osservatorio Nazionale sulla Rendicontazione Non Finanziaria</a:t>
            </a:r>
            <a:endParaRPr lang="it-IT" altLang="it-IT" sz="3139" dirty="0"/>
          </a:p>
        </p:txBody>
      </p:sp>
      <p:sp>
        <p:nvSpPr>
          <p:cNvPr id="4" name="Rectangle 3">
            <a:extLst>
              <a:ext uri="{FF2B5EF4-FFF2-40B4-BE49-F238E27FC236}">
                <a16:creationId xmlns:a16="http://schemas.microsoft.com/office/drawing/2014/main" id="{0B8FFA53-A5E1-332B-36BD-44052ADCFE3D}"/>
              </a:ext>
            </a:extLst>
          </p:cNvPr>
          <p:cNvSpPr>
            <a:spLocks noGrp="1" noChangeArrowheads="1"/>
          </p:cNvSpPr>
          <p:nvPr>
            <p:ph type="subTitle" idx="1"/>
          </p:nvPr>
        </p:nvSpPr>
        <p:spPr>
          <a:xfrm>
            <a:off x="265123" y="2498856"/>
            <a:ext cx="11649786" cy="3708353"/>
          </a:xfrm>
        </p:spPr>
        <p:txBody>
          <a:bodyPr>
            <a:normAutofit/>
          </a:bodyPr>
          <a:lstStyle/>
          <a:p>
            <a:pPr marL="285750" indent="-285750" algn="just" eaLnBrk="1" hangingPunct="1">
              <a:lnSpc>
                <a:spcPct val="120000"/>
              </a:lnSpc>
              <a:buFont typeface="Arial" panose="020B0604020202020204" pitchFamily="34" charset="0"/>
              <a:buChar char="•"/>
              <a:defRPr/>
            </a:pPr>
            <a:r>
              <a:rPr lang="it-IT" altLang="it-IT" sz="1600" b="1" dirty="0">
                <a:latin typeface="Tahoma" panose="020B0604030504040204" pitchFamily="34" charset="0"/>
                <a:ea typeface="Tahoma" panose="020B0604030504040204" pitchFamily="34" charset="0"/>
                <a:cs typeface="Tahoma" panose="020B0604030504040204" pitchFamily="34" charset="0"/>
              </a:rPr>
              <a:t>Crescente maturità.</a:t>
            </a:r>
          </a:p>
          <a:p>
            <a:pPr marL="285750" indent="-285750" algn="just" eaLnBrk="1" hangingPunct="1">
              <a:lnSpc>
                <a:spcPct val="120000"/>
              </a:lnSpc>
              <a:buFont typeface="Arial" panose="020B0604020202020204" pitchFamily="34" charset="0"/>
              <a:buChar char="•"/>
              <a:defRPr/>
            </a:pPr>
            <a:r>
              <a:rPr lang="it-IT" altLang="it-IT" sz="1600" dirty="0">
                <a:latin typeface="Tahoma" panose="020B0604030504040204" pitchFamily="34" charset="0"/>
                <a:ea typeface="Tahoma" panose="020B0604030504040204" pitchFamily="34" charset="0"/>
                <a:cs typeface="Tahoma" panose="020B0604030504040204" pitchFamily="34" charset="0"/>
              </a:rPr>
              <a:t>Differenti modalità: il tipo di </a:t>
            </a:r>
            <a:r>
              <a:rPr lang="it-IT" altLang="it-IT" sz="1600" dirty="0" err="1">
                <a:latin typeface="Tahoma" panose="020B0604030504040204" pitchFamily="34" charset="0"/>
                <a:ea typeface="Tahoma" panose="020B0604030504040204" pitchFamily="34" charset="0"/>
                <a:cs typeface="Tahoma" panose="020B0604030504040204" pitchFamily="34" charset="0"/>
              </a:rPr>
              <a:t>disclosure</a:t>
            </a:r>
            <a:r>
              <a:rPr lang="it-IT" altLang="it-IT" sz="1600" dirty="0">
                <a:latin typeface="Tahoma" panose="020B0604030504040204" pitchFamily="34" charset="0"/>
                <a:ea typeface="Tahoma" panose="020B0604030504040204" pitchFamily="34" charset="0"/>
                <a:cs typeface="Tahoma" panose="020B0604030504040204" pitchFamily="34" charset="0"/>
              </a:rPr>
              <a:t>, orientamento temporale, il tono e la leggibilità sono infatti spesso correlati gli uni agli altri, definendo differenti “</a:t>
            </a:r>
            <a:r>
              <a:rPr lang="it-IT" altLang="it-IT" sz="1600" b="1" dirty="0">
                <a:latin typeface="Tahoma" panose="020B0604030504040204" pitchFamily="34" charset="0"/>
                <a:ea typeface="Tahoma" panose="020B0604030504040204" pitchFamily="34" charset="0"/>
                <a:cs typeface="Tahoma" panose="020B0604030504040204" pitchFamily="34" charset="0"/>
              </a:rPr>
              <a:t>cluster di comportamento</a:t>
            </a:r>
            <a:r>
              <a:rPr lang="it-IT" altLang="it-IT" sz="1600" dirty="0">
                <a:latin typeface="Tahoma" panose="020B0604030504040204" pitchFamily="34" charset="0"/>
                <a:ea typeface="Tahoma" panose="020B0604030504040204" pitchFamily="34" charset="0"/>
                <a:cs typeface="Tahoma" panose="020B0604030504040204" pitchFamily="34" charset="0"/>
              </a:rPr>
              <a:t>”, a loro volta emersi come correlati a misure di performance (indicatori di redditività e indicatori ESG – p. 7).</a:t>
            </a:r>
          </a:p>
          <a:p>
            <a:pPr marL="285750" indent="-285750" algn="just" eaLnBrk="1" hangingPunct="1">
              <a:lnSpc>
                <a:spcPct val="120000"/>
              </a:lnSpc>
              <a:buFont typeface="Arial" panose="020B0604020202020204" pitchFamily="34" charset="0"/>
              <a:buChar char="•"/>
              <a:defRPr/>
            </a:pPr>
            <a:r>
              <a:rPr lang="it-IT" altLang="it-IT" sz="1600" dirty="0">
                <a:latin typeface="Tahoma" panose="020B0604030504040204" pitchFamily="34" charset="0"/>
                <a:ea typeface="Tahoma" panose="020B0604030504040204" pitchFamily="34" charset="0"/>
                <a:cs typeface="Tahoma" panose="020B0604030504040204" pitchFamily="34" charset="0"/>
              </a:rPr>
              <a:t>Tipo di evidenza maggiormente </a:t>
            </a:r>
            <a:r>
              <a:rPr lang="it-IT" altLang="it-IT" sz="1600" b="1" dirty="0">
                <a:latin typeface="Tahoma" panose="020B0604030504040204" pitchFamily="34" charset="0"/>
                <a:ea typeface="Tahoma" panose="020B0604030504040204" pitchFamily="34" charset="0"/>
                <a:cs typeface="Tahoma" panose="020B0604030504040204" pitchFamily="34" charset="0"/>
              </a:rPr>
              <a:t>qualitativa</a:t>
            </a:r>
            <a:r>
              <a:rPr lang="it-IT" altLang="it-IT" sz="1600" dirty="0">
                <a:latin typeface="Tahoma" panose="020B0604030504040204" pitchFamily="34" charset="0"/>
                <a:ea typeface="Tahoma" panose="020B0604030504040204" pitchFamily="34" charset="0"/>
                <a:cs typeface="Tahoma" panose="020B0604030504040204" pitchFamily="34" charset="0"/>
              </a:rPr>
              <a:t>, con un </a:t>
            </a:r>
            <a:r>
              <a:rPr lang="it-IT" altLang="it-IT" sz="1600" b="1" dirty="0">
                <a:latin typeface="Tahoma" panose="020B0604030504040204" pitchFamily="34" charset="0"/>
                <a:ea typeface="Tahoma" panose="020B0604030504040204" pitchFamily="34" charset="0"/>
                <a:cs typeface="Tahoma" panose="020B0604030504040204" pitchFamily="34" charset="0"/>
              </a:rPr>
              <a:t>orientamento temporale neutrale </a:t>
            </a:r>
            <a:r>
              <a:rPr lang="it-IT" altLang="it-IT" sz="1600" dirty="0">
                <a:latin typeface="Tahoma" panose="020B0604030504040204" pitchFamily="34" charset="0"/>
                <a:ea typeface="Tahoma" panose="020B0604030504040204" pitchFamily="34" charset="0"/>
                <a:cs typeface="Tahoma" panose="020B0604030504040204" pitchFamily="34" charset="0"/>
              </a:rPr>
              <a:t>e con un tono prevalentemente </a:t>
            </a:r>
            <a:r>
              <a:rPr lang="it-IT" altLang="it-IT" sz="1600" b="1" dirty="0">
                <a:latin typeface="Tahoma" panose="020B0604030504040204" pitchFamily="34" charset="0"/>
                <a:ea typeface="Tahoma" panose="020B0604030504040204" pitchFamily="34" charset="0"/>
                <a:cs typeface="Tahoma" panose="020B0604030504040204" pitchFamily="34" charset="0"/>
              </a:rPr>
              <a:t>negativo</a:t>
            </a:r>
            <a:r>
              <a:rPr lang="it-IT" altLang="it-IT" sz="1600" dirty="0">
                <a:latin typeface="Tahoma" panose="020B0604030504040204" pitchFamily="34" charset="0"/>
                <a:ea typeface="Tahoma" panose="020B0604030504040204" pitchFamily="34" charset="0"/>
                <a:cs typeface="Tahoma" panose="020B0604030504040204" pitchFamily="34" charset="0"/>
              </a:rPr>
              <a:t>: La prevalenza del tono negativo, rispetto a quello positivo, potrebbe essere dovuta ad un effetto combinato del Covid-19, di una situazione geopolitica incerta e dello sviluppo dei nuovi conflitti internazionali (p. 13).</a:t>
            </a:r>
          </a:p>
          <a:p>
            <a:pPr marL="285750" indent="-285750" algn="just" eaLnBrk="1" hangingPunct="1">
              <a:lnSpc>
                <a:spcPct val="120000"/>
              </a:lnSpc>
              <a:buFont typeface="Arial" panose="020B0604020202020204" pitchFamily="34" charset="0"/>
              <a:buChar char="•"/>
              <a:defRPr/>
            </a:pPr>
            <a:r>
              <a:rPr lang="it-IT" altLang="it-IT" sz="1600" dirty="0">
                <a:latin typeface="Tahoma" panose="020B0604030504040204" pitchFamily="34" charset="0"/>
                <a:ea typeface="Tahoma" panose="020B0604030504040204" pitchFamily="34" charset="0"/>
                <a:cs typeface="Tahoma" panose="020B0604030504040204" pitchFamily="34" charset="0"/>
              </a:rPr>
              <a:t>Correlazioni: </a:t>
            </a:r>
            <a:r>
              <a:rPr lang="it-IT" altLang="it-IT" sz="1600" b="1" dirty="0">
                <a:latin typeface="Tahoma" panose="020B0604030504040204" pitchFamily="34" charset="0"/>
                <a:ea typeface="Tahoma" panose="020B0604030504040204" pitchFamily="34" charset="0"/>
                <a:cs typeface="Tahoma" panose="020B0604030504040204" pitchFamily="34" charset="0"/>
              </a:rPr>
              <a:t>all’aumentare dei casi di controversie</a:t>
            </a:r>
            <a:r>
              <a:rPr lang="it-IT" altLang="it-IT" sz="1600" dirty="0">
                <a:latin typeface="Tahoma" panose="020B0604030504040204" pitchFamily="34" charset="0"/>
                <a:ea typeface="Tahoma" panose="020B0604030504040204" pitchFamily="34" charset="0"/>
                <a:cs typeface="Tahoma" panose="020B0604030504040204" pitchFamily="34" charset="0"/>
              </a:rPr>
              <a:t>, diminuisce l’orientamento temporale futuro, mentre aumenta un orientamento neutro del tono narrativo - Tale evidenza potrebbe sottendere un </a:t>
            </a:r>
            <a:r>
              <a:rPr lang="it-IT" altLang="it-IT" sz="1600" b="1" dirty="0">
                <a:latin typeface="Tahoma" panose="020B0604030504040204" pitchFamily="34" charset="0"/>
                <a:ea typeface="Tahoma" panose="020B0604030504040204" pitchFamily="34" charset="0"/>
                <a:cs typeface="Tahoma" panose="020B0604030504040204" pitchFamily="34" charset="0"/>
              </a:rPr>
              <a:t>approccio prudenziale </a:t>
            </a:r>
            <a:r>
              <a:rPr lang="it-IT" altLang="it-IT" sz="1600" dirty="0">
                <a:latin typeface="Tahoma" panose="020B0604030504040204" pitchFamily="34" charset="0"/>
                <a:ea typeface="Tahoma" panose="020B0604030504040204" pitchFamily="34" charset="0"/>
                <a:cs typeface="Tahoma" panose="020B0604030504040204" pitchFamily="34" charset="0"/>
              </a:rPr>
              <a:t>nella condivisione di scenari futuri particolarmente favorevoli da parte delle società che sono state maggiormente coinvolte in casi di controversie (p. 14).</a:t>
            </a:r>
          </a:p>
        </p:txBody>
      </p:sp>
      <p:sp>
        <p:nvSpPr>
          <p:cNvPr id="7" name="Rectangle 2">
            <a:extLst>
              <a:ext uri="{FF2B5EF4-FFF2-40B4-BE49-F238E27FC236}">
                <a16:creationId xmlns:a16="http://schemas.microsoft.com/office/drawing/2014/main" id="{8015A6C4-CDA4-897D-A2E9-5188E3C23F34}"/>
              </a:ext>
            </a:extLst>
          </p:cNvPr>
          <p:cNvSpPr txBox="1">
            <a:spLocks noChangeArrowheads="1"/>
          </p:cNvSpPr>
          <p:nvPr/>
        </p:nvSpPr>
        <p:spPr>
          <a:xfrm>
            <a:off x="0" y="6211965"/>
            <a:ext cx="12192000" cy="583953"/>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it-IT" sz="1100" kern="0" dirty="0">
              <a:latin typeface="Tahoma"/>
            </a:endParaRPr>
          </a:p>
          <a:p>
            <a:r>
              <a:rPr lang="it-IT" altLang="it-IT" sz="1100" kern="0" dirty="0">
                <a:latin typeface="Tahoma"/>
              </a:rPr>
              <a:t>Fonte: Osservatorio Nazionale sulla Rendicontazione Non Finanziaria, Settembre 2022 – </a:t>
            </a:r>
          </a:p>
          <a:p>
            <a:r>
              <a:rPr lang="it-IT" altLang="it-IT" sz="1100" kern="0" dirty="0">
                <a:latin typeface="Tahoma"/>
              </a:rPr>
              <a:t>https://www2.deloitte.com/content/dam/Deloitte/it/Documents/audit/osservatorio-dnf-5-edizione-deloitte.pdf</a:t>
            </a:r>
          </a:p>
          <a:p>
            <a:r>
              <a:rPr lang="it-IT" altLang="it-IT" sz="1100" kern="0" dirty="0">
                <a:latin typeface="Tahoma"/>
              </a:rPr>
              <a:t> </a:t>
            </a:r>
          </a:p>
        </p:txBody>
      </p:sp>
    </p:spTree>
    <p:extLst>
      <p:ext uri="{BB962C8B-B14F-4D97-AF65-F5344CB8AC3E}">
        <p14:creationId xmlns:p14="http://schemas.microsoft.com/office/powerpoint/2010/main" val="120359175"/>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363DE0D8911384CAC7830D6C656503D" ma:contentTypeVersion="18" ma:contentTypeDescription="Creare un nuovo documento." ma:contentTypeScope="" ma:versionID="39b27e42f7fbcdf5e95667442a50e29b">
  <xsd:schema xmlns:xsd="http://www.w3.org/2001/XMLSchema" xmlns:xs="http://www.w3.org/2001/XMLSchema" xmlns:p="http://schemas.microsoft.com/office/2006/metadata/properties" xmlns:ns2="a31a84c1-c8ec-472e-a53f-9b5b1161586e" xmlns:ns3="9e723c45-90f8-4a43-9f0b-1a5afe3d1975" targetNamespace="http://schemas.microsoft.com/office/2006/metadata/properties" ma:root="true" ma:fieldsID="c616ff919274e47da8f7fbcc9948fa07" ns2:_="" ns3:_="">
    <xsd:import namespace="a31a84c1-c8ec-472e-a53f-9b5b1161586e"/>
    <xsd:import namespace="9e723c45-90f8-4a43-9f0b-1a5afe3d19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1a84c1-c8ec-472e-a53f-9b5b1161586e" elementFormDefault="qualified">
    <xsd:import namespace="http://schemas.microsoft.com/office/2006/documentManagement/types"/>
    <xsd:import namespace="http://schemas.microsoft.com/office/infopath/2007/PartnerControls"/>
    <xsd:element name="SharedWithUsers" ma:index="8" nillable="true" ma:displayName="Condivis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Condiviso con dettagli" ma:description="" ma:internalName="SharedWithDetails" ma:readOnly="true">
      <xsd:simpleType>
        <xsd:restriction base="dms:Note">
          <xsd:maxLength value="255"/>
        </xsd:restriction>
      </xsd:simpleType>
    </xsd:element>
    <xsd:element name="TaxCatchAll" ma:index="23" nillable="true" ma:displayName="Taxonomy Catch All Column" ma:hidden="true" ma:list="{7eb3d2f5-dcc3-4eb9-a35c-859488b1aa66}" ma:internalName="TaxCatchAll" ma:showField="CatchAllData" ma:web="a31a84c1-c8ec-472e-a53f-9b5b1161586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e723c45-90f8-4a43-9f0b-1a5afe3d197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Tag immagine" ma:readOnly="false" ma:fieldId="{5cf76f15-5ced-4ddc-b409-7134ff3c332f}" ma:taxonomyMulti="true" ma:sspId="ae290a2d-1163-4cb5-8ea2-3b7d1dec80f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E7ABA66-2800-4745-B744-BFD392B512D1}"/>
</file>

<file path=customXml/itemProps2.xml><?xml version="1.0" encoding="utf-8"?>
<ds:datastoreItem xmlns:ds="http://schemas.openxmlformats.org/officeDocument/2006/customXml" ds:itemID="{B5002603-9B45-48FA-AF7D-5DC309CE1A34}"/>
</file>

<file path=docProps/app.xml><?xml version="1.0" encoding="utf-8"?>
<Properties xmlns="http://schemas.openxmlformats.org/officeDocument/2006/extended-properties" xmlns:vt="http://schemas.openxmlformats.org/officeDocument/2006/docPropsVTypes">
  <Template>Office Theme</Template>
  <TotalTime>0</TotalTime>
  <Words>1090</Words>
  <Application>Microsoft Office PowerPoint</Application>
  <PresentationFormat>Widescreen</PresentationFormat>
  <Paragraphs>84</Paragraphs>
  <Slides>12</Slides>
  <Notes>8</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12</vt:i4>
      </vt:variant>
    </vt:vector>
  </HeadingPairs>
  <TitlesOfParts>
    <vt:vector size="17" baseType="lpstr">
      <vt:lpstr>Arial</vt:lpstr>
      <vt:lpstr>Calibri</vt:lpstr>
      <vt:lpstr>Calibri Light</vt:lpstr>
      <vt:lpstr>Tahoma</vt:lpstr>
      <vt:lpstr>Tema di Office</vt:lpstr>
      <vt:lpstr>Presentazione standard di PowerPoint</vt:lpstr>
      <vt:lpstr>Introduzione - Evoluzione normativa - CSRD</vt:lpstr>
      <vt:lpstr>Quali motivazioni?</vt:lpstr>
      <vt:lpstr>Quale impatto in termini di rendicontazione non finanziaria?</vt:lpstr>
      <vt:lpstr>C’è allineamento tra le caratteristiche della rendicontazione non finanziaria e la performance ESG?</vt:lpstr>
      <vt:lpstr>Presentazione standard di PowerPoint</vt:lpstr>
      <vt:lpstr>La performance aziendale influenza il tono della rendicontazione?</vt:lpstr>
      <vt:lpstr>La performance aziendale influenza il tono della rendicontazione?</vt:lpstr>
      <vt:lpstr>Presentazione standard di PowerPoint</vt:lpstr>
      <vt:lpstr>La disclosure climatica nelle società quotate italiane</vt:lpstr>
      <vt:lpstr>Conclusione</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Arianna Panerai</dc:creator>
  <cp:lastModifiedBy>Valentina Beretta</cp:lastModifiedBy>
  <cp:revision>109</cp:revision>
  <dcterms:created xsi:type="dcterms:W3CDTF">2022-11-22T14:17:30Z</dcterms:created>
  <dcterms:modified xsi:type="dcterms:W3CDTF">2024-01-20T16:32:30Z</dcterms:modified>
</cp:coreProperties>
</file>